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46"/>
  </p:notesMasterIdLst>
  <p:sldIdLst>
    <p:sldId id="260" r:id="rId4"/>
    <p:sldId id="507" r:id="rId5"/>
    <p:sldId id="504" r:id="rId6"/>
    <p:sldId id="290" r:id="rId7"/>
    <p:sldId id="508" r:id="rId8"/>
    <p:sldId id="503" r:id="rId9"/>
    <p:sldId id="262" r:id="rId10"/>
    <p:sldId id="264" r:id="rId11"/>
    <p:sldId id="359" r:id="rId12"/>
    <p:sldId id="367" r:id="rId13"/>
    <p:sldId id="374" r:id="rId14"/>
    <p:sldId id="368" r:id="rId15"/>
    <p:sldId id="369" r:id="rId16"/>
    <p:sldId id="491" r:id="rId17"/>
    <p:sldId id="492" r:id="rId18"/>
    <p:sldId id="371" r:id="rId19"/>
    <p:sldId id="370" r:id="rId20"/>
    <p:sldId id="512" r:id="rId21"/>
    <p:sldId id="502" r:id="rId22"/>
    <p:sldId id="375" r:id="rId23"/>
    <p:sldId id="379" r:id="rId24"/>
    <p:sldId id="380" r:id="rId25"/>
    <p:sldId id="381" r:id="rId26"/>
    <p:sldId id="382" r:id="rId27"/>
    <p:sldId id="505" r:id="rId28"/>
    <p:sldId id="398" r:id="rId29"/>
    <p:sldId id="421" r:id="rId30"/>
    <p:sldId id="423" r:id="rId31"/>
    <p:sldId id="360" r:id="rId32"/>
    <p:sldId id="363" r:id="rId33"/>
    <p:sldId id="365" r:id="rId34"/>
    <p:sldId id="498" r:id="rId35"/>
    <p:sldId id="499" r:id="rId36"/>
    <p:sldId id="500" r:id="rId37"/>
    <p:sldId id="510" r:id="rId38"/>
    <p:sldId id="511" r:id="rId39"/>
    <p:sldId id="495" r:id="rId40"/>
    <p:sldId id="496" r:id="rId41"/>
    <p:sldId id="497" r:id="rId42"/>
    <p:sldId id="509" r:id="rId43"/>
    <p:sldId id="501" r:id="rId44"/>
    <p:sldId id="506" r:id="rId45"/>
  </p:sldIdLst>
  <p:sldSz cx="9144000" cy="6858000" type="screen4x3"/>
  <p:notesSz cx="6889750" cy="1002188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Guest" initials="F"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70000" autoAdjust="0"/>
  </p:normalViewPr>
  <p:slideViewPr>
    <p:cSldViewPr snapToGrid="0">
      <p:cViewPr varScale="1">
        <p:scale>
          <a:sx n="61" d="100"/>
          <a:sy n="61" d="100"/>
        </p:scale>
        <p:origin x="2102" y="38"/>
      </p:cViewPr>
      <p:guideLst/>
    </p:cSldViewPr>
  </p:slideViewPr>
  <p:notesTextViewPr>
    <p:cViewPr>
      <p:scale>
        <a:sx n="1" d="1"/>
        <a:sy n="1" d="1"/>
      </p:scale>
      <p:origin x="0" y="0"/>
    </p:cViewPr>
  </p:notesTextViewPr>
  <p:sorterViewPr>
    <p:cViewPr>
      <p:scale>
        <a:sx n="100" d="100"/>
        <a:sy n="100" d="100"/>
      </p:scale>
      <p:origin x="0" y="-73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37093245562"/>
          <c:y val="3.3700971720196697E-2"/>
          <c:w val="0.77987534871887598"/>
          <c:h val="0.92316567645368797"/>
        </c:manualLayout>
      </c:layout>
      <c:barChart>
        <c:barDir val="bar"/>
        <c:grouping val="clustered"/>
        <c:varyColors val="0"/>
        <c:ser>
          <c:idx val="0"/>
          <c:order val="0"/>
          <c:tx>
            <c:v>Serie1</c:v>
          </c:tx>
          <c:spPr>
            <a:solidFill>
              <a:srgbClr val="000041"/>
            </a:solidFill>
            <a:ln>
              <a:noFill/>
            </a:ln>
          </c:spPr>
          <c:invertIfNegative val="0"/>
          <c:dPt>
            <c:idx val="0"/>
            <c:invertIfNegative val="0"/>
            <c:bubble3D val="0"/>
            <c:extLst>
              <c:ext xmlns:c16="http://schemas.microsoft.com/office/drawing/2014/chart" uri="{C3380CC4-5D6E-409C-BE32-E72D297353CC}">
                <c16:uniqueId val="{00000000-FDA2-404F-B5E7-A6BA44A75D1F}"/>
              </c:ext>
            </c:extLst>
          </c:dPt>
          <c:dPt>
            <c:idx val="1"/>
            <c:invertIfNegative val="0"/>
            <c:bubble3D val="0"/>
            <c:extLst>
              <c:ext xmlns:c16="http://schemas.microsoft.com/office/drawing/2014/chart" uri="{C3380CC4-5D6E-409C-BE32-E72D297353CC}">
                <c16:uniqueId val="{00000001-FDA2-404F-B5E7-A6BA44A75D1F}"/>
              </c:ext>
            </c:extLst>
          </c:dPt>
          <c:dPt>
            <c:idx val="2"/>
            <c:invertIfNegative val="0"/>
            <c:bubble3D val="0"/>
            <c:extLst>
              <c:ext xmlns:c16="http://schemas.microsoft.com/office/drawing/2014/chart" uri="{C3380CC4-5D6E-409C-BE32-E72D297353CC}">
                <c16:uniqueId val="{00000002-FDA2-404F-B5E7-A6BA44A75D1F}"/>
              </c:ext>
            </c:extLst>
          </c:dPt>
          <c:dPt>
            <c:idx val="3"/>
            <c:invertIfNegative val="0"/>
            <c:bubble3D val="0"/>
            <c:extLst>
              <c:ext xmlns:c16="http://schemas.microsoft.com/office/drawing/2014/chart" uri="{C3380CC4-5D6E-409C-BE32-E72D297353CC}">
                <c16:uniqueId val="{00000003-FDA2-404F-B5E7-A6BA44A75D1F}"/>
              </c:ext>
            </c:extLst>
          </c:dPt>
          <c:dPt>
            <c:idx val="4"/>
            <c:invertIfNegative val="0"/>
            <c:bubble3D val="0"/>
            <c:extLst>
              <c:ext xmlns:c16="http://schemas.microsoft.com/office/drawing/2014/chart" uri="{C3380CC4-5D6E-409C-BE32-E72D297353CC}">
                <c16:uniqueId val="{00000004-FDA2-404F-B5E7-A6BA44A75D1F}"/>
              </c:ext>
            </c:extLst>
          </c:dPt>
          <c:dPt>
            <c:idx val="5"/>
            <c:invertIfNegative val="0"/>
            <c:bubble3D val="0"/>
            <c:extLst>
              <c:ext xmlns:c16="http://schemas.microsoft.com/office/drawing/2014/chart" uri="{C3380CC4-5D6E-409C-BE32-E72D297353CC}">
                <c16:uniqueId val="{00000005-FDA2-404F-B5E7-A6BA44A75D1F}"/>
              </c:ext>
            </c:extLst>
          </c:dPt>
          <c:dPt>
            <c:idx val="6"/>
            <c:invertIfNegative val="0"/>
            <c:bubble3D val="0"/>
            <c:extLst>
              <c:ext xmlns:c16="http://schemas.microsoft.com/office/drawing/2014/chart" uri="{C3380CC4-5D6E-409C-BE32-E72D297353CC}">
                <c16:uniqueId val="{00000006-FDA2-404F-B5E7-A6BA44A75D1F}"/>
              </c:ext>
            </c:extLst>
          </c:dPt>
          <c:dPt>
            <c:idx val="7"/>
            <c:invertIfNegative val="0"/>
            <c:bubble3D val="0"/>
            <c:extLst>
              <c:ext xmlns:c16="http://schemas.microsoft.com/office/drawing/2014/chart" uri="{C3380CC4-5D6E-409C-BE32-E72D297353CC}">
                <c16:uniqueId val="{00000007-FDA2-404F-B5E7-A6BA44A75D1F}"/>
              </c:ext>
            </c:extLst>
          </c:dPt>
          <c:dPt>
            <c:idx val="8"/>
            <c:invertIfNegative val="0"/>
            <c:bubble3D val="0"/>
            <c:extLst>
              <c:ext xmlns:c16="http://schemas.microsoft.com/office/drawing/2014/chart" uri="{C3380CC4-5D6E-409C-BE32-E72D297353CC}">
                <c16:uniqueId val="{00000008-FDA2-404F-B5E7-A6BA44A75D1F}"/>
              </c:ext>
            </c:extLst>
          </c:dPt>
          <c:dPt>
            <c:idx val="9"/>
            <c:invertIfNegative val="0"/>
            <c:bubble3D val="0"/>
            <c:extLst>
              <c:ext xmlns:c16="http://schemas.microsoft.com/office/drawing/2014/chart" uri="{C3380CC4-5D6E-409C-BE32-E72D297353CC}">
                <c16:uniqueId val="{00000009-FDA2-404F-B5E7-A6BA44A75D1F}"/>
              </c:ext>
            </c:extLst>
          </c:dPt>
          <c:dPt>
            <c:idx val="10"/>
            <c:invertIfNegative val="0"/>
            <c:bubble3D val="0"/>
            <c:extLst>
              <c:ext xmlns:c16="http://schemas.microsoft.com/office/drawing/2014/chart" uri="{C3380CC4-5D6E-409C-BE32-E72D297353CC}">
                <c16:uniqueId val="{0000000A-FDA2-404F-B5E7-A6BA44A75D1F}"/>
              </c:ext>
            </c:extLst>
          </c:dPt>
          <c:dPt>
            <c:idx val="11"/>
            <c:invertIfNegative val="0"/>
            <c:bubble3D val="0"/>
            <c:extLst>
              <c:ext xmlns:c16="http://schemas.microsoft.com/office/drawing/2014/chart" uri="{C3380CC4-5D6E-409C-BE32-E72D297353CC}">
                <c16:uniqueId val="{0000000B-FDA2-404F-B5E7-A6BA44A75D1F}"/>
              </c:ext>
            </c:extLst>
          </c:dPt>
          <c:dPt>
            <c:idx val="12"/>
            <c:invertIfNegative val="0"/>
            <c:bubble3D val="0"/>
            <c:spPr>
              <a:solidFill>
                <a:srgbClr val="BFCB26"/>
              </a:solidFill>
              <a:ln>
                <a:noFill/>
              </a:ln>
            </c:spPr>
            <c:extLst>
              <c:ext xmlns:c16="http://schemas.microsoft.com/office/drawing/2014/chart" uri="{C3380CC4-5D6E-409C-BE32-E72D297353CC}">
                <c16:uniqueId val="{0000000D-FDA2-404F-B5E7-A6BA44A75D1F}"/>
              </c:ext>
            </c:extLst>
          </c:dPt>
          <c:cat>
            <c:strLit>
              <c:ptCount val="13"/>
              <c:pt idx="0">
                <c:v>9_Kundinriktning </c:v>
              </c:pt>
              <c:pt idx="1">
                <c:v>12_Bedömning </c:v>
              </c:pt>
              <c:pt idx="2">
                <c:v>17_Inlärningsförmåga </c:v>
              </c:pt>
              <c:pt idx="3">
                <c:v>20_Muntlig kommunikation </c:v>
              </c:pt>
              <c:pt idx="4">
                <c:v>22_Skriftlig kommunikation </c:v>
              </c:pt>
              <c:pt idx="5">
                <c:v>23_Lyhördhet</c:v>
              </c:pt>
              <c:pt idx="6">
                <c:v>30_Anpassningsförmåga </c:v>
              </c:pt>
              <c:pt idx="7">
                <c:v>31_Stresstålighet </c:v>
              </c:pt>
              <c:pt idx="8">
                <c:v>34_Flexibilitet</c:v>
              </c:pt>
              <c:pt idx="9">
                <c:v>39_Integritet </c:v>
              </c:pt>
              <c:pt idx="10">
                <c:v>40_Disciplin </c:v>
              </c:pt>
              <c:pt idx="11">
                <c:v>42_Resultatinriktning </c:v>
              </c:pt>
              <c:pt idx="12">
                <c:v>Præstation</c:v>
              </c:pt>
            </c:strLit>
          </c:cat>
          <c:val>
            <c:numLit>
              <c:formatCode>General</c:formatCode>
              <c:ptCount val="13"/>
              <c:pt idx="0">
                <c:v>4.3365200764818352</c:v>
              </c:pt>
              <c:pt idx="1">
                <c:v>4.6698534098151674</c:v>
              </c:pt>
              <c:pt idx="2">
                <c:v>4.5551306564690686</c:v>
              </c:pt>
              <c:pt idx="3">
                <c:v>4.6787762906309762</c:v>
              </c:pt>
              <c:pt idx="4">
                <c:v>4.6277884002549357</c:v>
              </c:pt>
              <c:pt idx="5">
                <c:v>4.3371574251115339</c:v>
              </c:pt>
              <c:pt idx="6">
                <c:v>4.2211599745060546</c:v>
              </c:pt>
              <c:pt idx="7">
                <c:v>4.4678138942001278</c:v>
              </c:pt>
              <c:pt idx="8">
                <c:v>3.984066284257489</c:v>
              </c:pt>
              <c:pt idx="9">
                <c:v>4.7068196303378</c:v>
              </c:pt>
              <c:pt idx="10">
                <c:v>4.6634799235181639</c:v>
              </c:pt>
              <c:pt idx="11">
                <c:v>3.7578075207138322</c:v>
              </c:pt>
              <c:pt idx="12">
                <c:v>4.1414913957934996</c:v>
              </c:pt>
            </c:numLit>
          </c:val>
          <c:extLst>
            <c:ext xmlns:c16="http://schemas.microsoft.com/office/drawing/2014/chart" uri="{C3380CC4-5D6E-409C-BE32-E72D297353CC}">
              <c16:uniqueId val="{0000000E-FDA2-404F-B5E7-A6BA44A75D1F}"/>
            </c:ext>
          </c:extLst>
        </c:ser>
        <c:dLbls>
          <c:showLegendKey val="0"/>
          <c:showVal val="0"/>
          <c:showCatName val="0"/>
          <c:showSerName val="0"/>
          <c:showPercent val="0"/>
          <c:showBubbleSize val="0"/>
        </c:dLbls>
        <c:gapWidth val="182"/>
        <c:axId val="1720887600"/>
        <c:axId val="1721742944"/>
      </c:barChart>
      <c:valAx>
        <c:axId val="1721742944"/>
        <c:scaling>
          <c:orientation val="minMax"/>
          <c:min val="3.5"/>
        </c:scaling>
        <c:delete val="0"/>
        <c:axPos val="b"/>
        <c:majorGridlines>
          <c:spPr>
            <a:ln w="9528">
              <a:solidFill>
                <a:srgbClr val="D9D9D9"/>
              </a:solidFill>
              <a:prstDash val="solid"/>
              <a:round/>
            </a:ln>
          </c:spPr>
        </c:majorGridlines>
        <c:numFmt formatCode="0.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lang="da-DK" sz="900" b="0" i="0" u="none" strike="noStrike" kern="1200" baseline="0">
                <a:solidFill>
                  <a:srgbClr val="595959"/>
                </a:solidFill>
                <a:latin typeface="Calibri"/>
                <a:ea typeface=""/>
                <a:cs typeface=""/>
              </a:defRPr>
            </a:pPr>
            <a:endParaRPr lang="da-DK"/>
          </a:p>
        </c:txPr>
        <c:crossAx val="1720887600"/>
        <c:crosses val="autoZero"/>
        <c:crossBetween val="between"/>
      </c:valAx>
      <c:catAx>
        <c:axId val="1720887600"/>
        <c:scaling>
          <c:orientation val="minMax"/>
        </c:scaling>
        <c:delete val="0"/>
        <c:axPos val="l"/>
        <c:numFmt formatCode="General" sourceLinked="0"/>
        <c:majorTickMark val="none"/>
        <c:minorTickMark val="none"/>
        <c:tickLblPos val="nextTo"/>
        <c:spPr>
          <a:noFill/>
          <a:ln w="9528">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da-DK" sz="900" b="0" i="0" u="none" strike="noStrike" kern="1200" baseline="0">
                <a:solidFill>
                  <a:srgbClr val="595959"/>
                </a:solidFill>
                <a:latin typeface="Calibri"/>
                <a:ea typeface=""/>
                <a:cs typeface=""/>
              </a:defRPr>
            </a:pPr>
            <a:endParaRPr lang="da-DK"/>
          </a:p>
        </c:txPr>
        <c:crossAx val="1721742944"/>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da-DK" sz="1000" b="0" i="0" u="none" strike="noStrike" kern="1200" baseline="0">
          <a:solidFill>
            <a:srgbClr val="000000"/>
          </a:solidFill>
          <a:latin typeface="Calibri"/>
          <a:ea typeface=""/>
          <a:cs typeface=""/>
        </a:defRPr>
      </a:pPr>
      <a:endParaRPr lang="da-DK"/>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08-04-29T07:06:58.723" idx="9">
    <p:pos x="10" y="10"/>
    <p:text>Can do set of questions/checklist from here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692EA-CD59-4092-BEE7-DD91CC0C201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D2540D7-6337-4021-B0D9-3E3F69DD328D}">
      <dgm:prSet phldrT="[Text]"/>
      <dgm:spPr/>
      <dgm:t>
        <a:bodyPr/>
        <a:lstStyle/>
        <a:p>
          <a:r>
            <a:rPr lang="en-US" dirty="0"/>
            <a:t>CEO</a:t>
          </a:r>
        </a:p>
      </dgm:t>
    </dgm:pt>
    <dgm:pt modelId="{01B2A667-CC05-4CBB-8765-62CF47F4A9D9}" type="parTrans" cxnId="{6859A152-C792-4961-A72C-9DC8CD3FDE40}">
      <dgm:prSet/>
      <dgm:spPr/>
      <dgm:t>
        <a:bodyPr/>
        <a:lstStyle/>
        <a:p>
          <a:endParaRPr lang="en-US"/>
        </a:p>
      </dgm:t>
    </dgm:pt>
    <dgm:pt modelId="{BB42DEA6-ED68-4E7D-A2D3-88B5D5945D74}" type="sibTrans" cxnId="{6859A152-C792-4961-A72C-9DC8CD3FDE40}">
      <dgm:prSet/>
      <dgm:spPr/>
      <dgm:t>
        <a:bodyPr/>
        <a:lstStyle/>
        <a:p>
          <a:endParaRPr lang="en-US"/>
        </a:p>
      </dgm:t>
    </dgm:pt>
    <dgm:pt modelId="{9A41819C-E244-45C3-9F20-F490D7869F10}">
      <dgm:prSet phldrT="[Text]"/>
      <dgm:spPr/>
      <dgm:t>
        <a:bodyPr/>
        <a:lstStyle/>
        <a:p>
          <a:r>
            <a:rPr lang="en-US" dirty="0"/>
            <a:t>CFO</a:t>
          </a:r>
        </a:p>
      </dgm:t>
    </dgm:pt>
    <dgm:pt modelId="{60FE4F38-80DA-4A83-A8CA-BA0543EE3644}" type="parTrans" cxnId="{1C8DA14A-E65E-43E6-8F6A-A7370B7F41C1}">
      <dgm:prSet/>
      <dgm:spPr/>
      <dgm:t>
        <a:bodyPr/>
        <a:lstStyle/>
        <a:p>
          <a:endParaRPr lang="en-US"/>
        </a:p>
      </dgm:t>
    </dgm:pt>
    <dgm:pt modelId="{2F21D7EE-8DB5-4D61-9891-28FD8AA74970}" type="sibTrans" cxnId="{1C8DA14A-E65E-43E6-8F6A-A7370B7F41C1}">
      <dgm:prSet/>
      <dgm:spPr/>
      <dgm:t>
        <a:bodyPr/>
        <a:lstStyle/>
        <a:p>
          <a:endParaRPr lang="en-US"/>
        </a:p>
      </dgm:t>
    </dgm:pt>
    <dgm:pt modelId="{277D03CB-F9C3-48E4-8DC5-3A88F5F8ED66}">
      <dgm:prSet phldrT="[Text]"/>
      <dgm:spPr/>
      <dgm:t>
        <a:bodyPr/>
        <a:lstStyle/>
        <a:p>
          <a:r>
            <a:rPr lang="en-US" dirty="0" err="1"/>
            <a:t>bg</a:t>
          </a:r>
          <a:endParaRPr lang="en-US" dirty="0"/>
        </a:p>
      </dgm:t>
    </dgm:pt>
    <dgm:pt modelId="{EDEEA9CA-C53F-44DE-B9EC-40E573D17352}" type="parTrans" cxnId="{2D15C954-17E6-42CC-8D3C-F7F6DA70B0A7}">
      <dgm:prSet/>
      <dgm:spPr/>
      <dgm:t>
        <a:bodyPr/>
        <a:lstStyle/>
        <a:p>
          <a:endParaRPr lang="en-US"/>
        </a:p>
      </dgm:t>
    </dgm:pt>
    <dgm:pt modelId="{8BA1C7EF-1A82-4B08-B86F-3666CC861C33}" type="sibTrans" cxnId="{2D15C954-17E6-42CC-8D3C-F7F6DA70B0A7}">
      <dgm:prSet/>
      <dgm:spPr/>
      <dgm:t>
        <a:bodyPr/>
        <a:lstStyle/>
        <a:p>
          <a:endParaRPr lang="en-US"/>
        </a:p>
      </dgm:t>
    </dgm:pt>
    <dgm:pt modelId="{9E6F5F00-E253-49F0-82FA-00361D35BFFE}">
      <dgm:prSet phldrT="[Text]"/>
      <dgm:spPr/>
      <dgm:t>
        <a:bodyPr/>
        <a:lstStyle/>
        <a:p>
          <a:r>
            <a:rPr lang="en-US" dirty="0"/>
            <a:t>COO</a:t>
          </a:r>
        </a:p>
      </dgm:t>
    </dgm:pt>
    <dgm:pt modelId="{16864878-18F4-44B7-BA34-2C51C6484BCB}" type="parTrans" cxnId="{28168B98-919D-40D7-B635-959311A48506}">
      <dgm:prSet/>
      <dgm:spPr/>
      <dgm:t>
        <a:bodyPr/>
        <a:lstStyle/>
        <a:p>
          <a:endParaRPr lang="en-US"/>
        </a:p>
      </dgm:t>
    </dgm:pt>
    <dgm:pt modelId="{2EA5C513-F02D-41F8-BDE2-3F747128735C}" type="sibTrans" cxnId="{28168B98-919D-40D7-B635-959311A48506}">
      <dgm:prSet/>
      <dgm:spPr/>
      <dgm:t>
        <a:bodyPr/>
        <a:lstStyle/>
        <a:p>
          <a:endParaRPr lang="en-US"/>
        </a:p>
      </dgm:t>
    </dgm:pt>
    <dgm:pt modelId="{A87CEC22-907A-424C-B3D4-AEE6EE05EC76}">
      <dgm:prSet phldrT="[Text]"/>
      <dgm:spPr/>
      <dgm:t>
        <a:bodyPr/>
        <a:lstStyle/>
        <a:p>
          <a:r>
            <a:rPr lang="en-US" dirty="0" err="1"/>
            <a:t>hk</a:t>
          </a:r>
          <a:endParaRPr lang="en-US" dirty="0"/>
        </a:p>
      </dgm:t>
    </dgm:pt>
    <dgm:pt modelId="{3C0BAAD4-259D-45C4-AF23-7F86172C10A1}" type="parTrans" cxnId="{7F2BF812-B255-4EFD-A850-366B3F4309F1}">
      <dgm:prSet/>
      <dgm:spPr/>
      <dgm:t>
        <a:bodyPr/>
        <a:lstStyle/>
        <a:p>
          <a:endParaRPr lang="en-US"/>
        </a:p>
      </dgm:t>
    </dgm:pt>
    <dgm:pt modelId="{9685AEB2-1543-4CDD-A814-74D7F9AC931F}" type="sibTrans" cxnId="{7F2BF812-B255-4EFD-A850-366B3F4309F1}">
      <dgm:prSet/>
      <dgm:spPr/>
      <dgm:t>
        <a:bodyPr/>
        <a:lstStyle/>
        <a:p>
          <a:endParaRPr lang="en-US"/>
        </a:p>
      </dgm:t>
    </dgm:pt>
    <dgm:pt modelId="{8B9A3B1A-B889-4BB1-83FA-2CB8E49AF7FA}">
      <dgm:prSet/>
      <dgm:spPr/>
      <dgm:t>
        <a:bodyPr/>
        <a:lstStyle/>
        <a:p>
          <a:r>
            <a:rPr lang="en-US" dirty="0"/>
            <a:t>CIT</a:t>
          </a:r>
        </a:p>
      </dgm:t>
    </dgm:pt>
    <dgm:pt modelId="{9302883E-0B63-4B4F-9A0F-CE92D0733486}" type="parTrans" cxnId="{886D59CE-E1B3-483A-941B-5751EA02F518}">
      <dgm:prSet/>
      <dgm:spPr/>
      <dgm:t>
        <a:bodyPr/>
        <a:lstStyle/>
        <a:p>
          <a:endParaRPr lang="en-US"/>
        </a:p>
      </dgm:t>
    </dgm:pt>
    <dgm:pt modelId="{C971A23C-5EE3-4B1C-B9D6-D421F8AEF88D}" type="sibTrans" cxnId="{886D59CE-E1B3-483A-941B-5751EA02F518}">
      <dgm:prSet/>
      <dgm:spPr/>
      <dgm:t>
        <a:bodyPr/>
        <a:lstStyle/>
        <a:p>
          <a:endParaRPr lang="en-US"/>
        </a:p>
      </dgm:t>
    </dgm:pt>
    <dgm:pt modelId="{7D3CA174-83C4-4791-8649-8C48EFEF9D9A}">
      <dgm:prSet/>
      <dgm:spPr/>
      <dgm:t>
        <a:bodyPr/>
        <a:lstStyle/>
        <a:p>
          <a:endParaRPr lang="en-US"/>
        </a:p>
      </dgm:t>
    </dgm:pt>
    <dgm:pt modelId="{70FA23B6-8F5E-4A33-9E3A-2654F43F992C}" type="parTrans" cxnId="{F5BECAD1-60D0-4D72-B09C-4C12D47E2DCB}">
      <dgm:prSet/>
      <dgm:spPr/>
      <dgm:t>
        <a:bodyPr/>
        <a:lstStyle/>
        <a:p>
          <a:endParaRPr lang="en-US"/>
        </a:p>
      </dgm:t>
    </dgm:pt>
    <dgm:pt modelId="{4E125080-4A8B-463D-991D-2166DB57C07D}" type="sibTrans" cxnId="{F5BECAD1-60D0-4D72-B09C-4C12D47E2DCB}">
      <dgm:prSet/>
      <dgm:spPr/>
      <dgm:t>
        <a:bodyPr/>
        <a:lstStyle/>
        <a:p>
          <a:endParaRPr lang="en-US"/>
        </a:p>
      </dgm:t>
    </dgm:pt>
    <dgm:pt modelId="{7B36C507-0FC1-482A-97BF-F0E57854845C}">
      <dgm:prSet/>
      <dgm:spPr/>
      <dgm:t>
        <a:bodyPr/>
        <a:lstStyle/>
        <a:p>
          <a:endParaRPr lang="en-US"/>
        </a:p>
      </dgm:t>
    </dgm:pt>
    <dgm:pt modelId="{2ED1C872-C26A-489E-81F3-F75C51C30291}" type="parTrans" cxnId="{94C9E4E0-798A-4E9E-95A3-DB4E246382F5}">
      <dgm:prSet/>
      <dgm:spPr/>
      <dgm:t>
        <a:bodyPr/>
        <a:lstStyle/>
        <a:p>
          <a:endParaRPr lang="en-US"/>
        </a:p>
      </dgm:t>
    </dgm:pt>
    <dgm:pt modelId="{80BD429C-F58A-40F6-8472-C6A2CCF8339C}" type="sibTrans" cxnId="{94C9E4E0-798A-4E9E-95A3-DB4E246382F5}">
      <dgm:prSet/>
      <dgm:spPr/>
      <dgm:t>
        <a:bodyPr/>
        <a:lstStyle/>
        <a:p>
          <a:endParaRPr lang="en-US"/>
        </a:p>
      </dgm:t>
    </dgm:pt>
    <dgm:pt modelId="{8463A402-DA50-4006-ABC1-8B2CF098414C}">
      <dgm:prSet/>
      <dgm:spPr/>
      <dgm:t>
        <a:bodyPr/>
        <a:lstStyle/>
        <a:p>
          <a:endParaRPr lang="en-US"/>
        </a:p>
      </dgm:t>
    </dgm:pt>
    <dgm:pt modelId="{21083744-C344-4763-8B47-A175C07FDDEB}" type="parTrans" cxnId="{829489DC-9647-4553-B47B-C4F24CD69780}">
      <dgm:prSet/>
      <dgm:spPr/>
      <dgm:t>
        <a:bodyPr/>
        <a:lstStyle/>
        <a:p>
          <a:endParaRPr lang="en-US"/>
        </a:p>
      </dgm:t>
    </dgm:pt>
    <dgm:pt modelId="{EA8ED709-13B3-43A6-BB91-BDA0319560B0}" type="sibTrans" cxnId="{829489DC-9647-4553-B47B-C4F24CD69780}">
      <dgm:prSet/>
      <dgm:spPr/>
      <dgm:t>
        <a:bodyPr/>
        <a:lstStyle/>
        <a:p>
          <a:endParaRPr lang="en-US"/>
        </a:p>
      </dgm:t>
    </dgm:pt>
    <dgm:pt modelId="{A3C855D1-7C07-472D-9B09-8AAD5F03A248}">
      <dgm:prSet/>
      <dgm:spPr/>
      <dgm:t>
        <a:bodyPr/>
        <a:lstStyle/>
        <a:p>
          <a:endParaRPr lang="en-US"/>
        </a:p>
      </dgm:t>
    </dgm:pt>
    <dgm:pt modelId="{6B4086DF-2512-4C8C-86A6-34BD588555D6}" type="parTrans" cxnId="{300B0B88-E838-45E3-8607-4A2BE0B030C1}">
      <dgm:prSet/>
      <dgm:spPr/>
      <dgm:t>
        <a:bodyPr/>
        <a:lstStyle/>
        <a:p>
          <a:endParaRPr lang="en-US"/>
        </a:p>
      </dgm:t>
    </dgm:pt>
    <dgm:pt modelId="{EE6C0035-3D6A-4357-9E3C-7CC7EB630765}" type="sibTrans" cxnId="{300B0B88-E838-45E3-8607-4A2BE0B030C1}">
      <dgm:prSet/>
      <dgm:spPr/>
      <dgm:t>
        <a:bodyPr/>
        <a:lstStyle/>
        <a:p>
          <a:endParaRPr lang="en-US"/>
        </a:p>
      </dgm:t>
    </dgm:pt>
    <dgm:pt modelId="{BB550FD3-0C96-4904-94D0-E4365A88FC5C}">
      <dgm:prSet/>
      <dgm:spPr/>
      <dgm:t>
        <a:bodyPr/>
        <a:lstStyle/>
        <a:p>
          <a:endParaRPr lang="en-US"/>
        </a:p>
      </dgm:t>
    </dgm:pt>
    <dgm:pt modelId="{36F53EBD-4AAA-465E-A5FB-7B118E5CB68F}" type="parTrans" cxnId="{B2DD7A4B-972D-479E-80AE-80D494747538}">
      <dgm:prSet/>
      <dgm:spPr/>
      <dgm:t>
        <a:bodyPr/>
        <a:lstStyle/>
        <a:p>
          <a:endParaRPr lang="en-US"/>
        </a:p>
      </dgm:t>
    </dgm:pt>
    <dgm:pt modelId="{18FC9052-6B7A-4D0C-AF53-4DB13D59CC25}" type="sibTrans" cxnId="{B2DD7A4B-972D-479E-80AE-80D494747538}">
      <dgm:prSet/>
      <dgm:spPr/>
      <dgm:t>
        <a:bodyPr/>
        <a:lstStyle/>
        <a:p>
          <a:endParaRPr lang="en-US"/>
        </a:p>
      </dgm:t>
    </dgm:pt>
    <dgm:pt modelId="{7F2FCB07-7208-46CF-859F-D69F814E1974}">
      <dgm:prSet/>
      <dgm:spPr/>
      <dgm:t>
        <a:bodyPr/>
        <a:lstStyle/>
        <a:p>
          <a:endParaRPr lang="en-US"/>
        </a:p>
      </dgm:t>
    </dgm:pt>
    <dgm:pt modelId="{28C925E4-C70D-443D-9C9C-E5F080984FEE}" type="parTrans" cxnId="{3B0E3DD8-6017-4ABB-B324-05FC53845BE3}">
      <dgm:prSet/>
      <dgm:spPr/>
      <dgm:t>
        <a:bodyPr/>
        <a:lstStyle/>
        <a:p>
          <a:endParaRPr lang="en-US"/>
        </a:p>
      </dgm:t>
    </dgm:pt>
    <dgm:pt modelId="{F9857B06-7286-4723-B9D4-56CDA80902E6}" type="sibTrans" cxnId="{3B0E3DD8-6017-4ABB-B324-05FC53845BE3}">
      <dgm:prSet/>
      <dgm:spPr/>
      <dgm:t>
        <a:bodyPr/>
        <a:lstStyle/>
        <a:p>
          <a:endParaRPr lang="en-US"/>
        </a:p>
      </dgm:t>
    </dgm:pt>
    <dgm:pt modelId="{F5A94348-073D-4A11-808A-02DB2639EDB6}">
      <dgm:prSet/>
      <dgm:spPr/>
      <dgm:t>
        <a:bodyPr/>
        <a:lstStyle/>
        <a:p>
          <a:endParaRPr lang="en-US"/>
        </a:p>
      </dgm:t>
    </dgm:pt>
    <dgm:pt modelId="{B7B6F88F-6561-4A1A-8058-CF0E87842EA7}" type="parTrans" cxnId="{1C4B6251-6826-4B55-917D-547291AA4B12}">
      <dgm:prSet/>
      <dgm:spPr/>
      <dgm:t>
        <a:bodyPr/>
        <a:lstStyle/>
        <a:p>
          <a:endParaRPr lang="en-US"/>
        </a:p>
      </dgm:t>
    </dgm:pt>
    <dgm:pt modelId="{755C5501-9C2F-4850-9DD2-B29121F99EC3}" type="sibTrans" cxnId="{1C4B6251-6826-4B55-917D-547291AA4B12}">
      <dgm:prSet/>
      <dgm:spPr/>
      <dgm:t>
        <a:bodyPr/>
        <a:lstStyle/>
        <a:p>
          <a:endParaRPr lang="en-US"/>
        </a:p>
      </dgm:t>
    </dgm:pt>
    <dgm:pt modelId="{39600C21-2D9D-474F-A36E-CE7E9B7EF2FD}">
      <dgm:prSet phldrT="[Text]"/>
      <dgm:spPr/>
      <dgm:t>
        <a:bodyPr/>
        <a:lstStyle/>
        <a:p>
          <a:r>
            <a:rPr lang="en-US" dirty="0"/>
            <a:t>vg</a:t>
          </a:r>
        </a:p>
      </dgm:t>
    </dgm:pt>
    <dgm:pt modelId="{74EE0028-672B-47A3-944E-D141540A411C}" type="sibTrans" cxnId="{AAD7E3A5-40C4-4D41-B678-623728F4C0CC}">
      <dgm:prSet/>
      <dgm:spPr/>
      <dgm:t>
        <a:bodyPr/>
        <a:lstStyle/>
        <a:p>
          <a:endParaRPr lang="en-US"/>
        </a:p>
      </dgm:t>
    </dgm:pt>
    <dgm:pt modelId="{E9799160-229C-4701-8563-4EBC10608224}" type="parTrans" cxnId="{AAD7E3A5-40C4-4D41-B678-623728F4C0CC}">
      <dgm:prSet/>
      <dgm:spPr/>
      <dgm:t>
        <a:bodyPr/>
        <a:lstStyle/>
        <a:p>
          <a:endParaRPr lang="en-US"/>
        </a:p>
      </dgm:t>
    </dgm:pt>
    <dgm:pt modelId="{F744519C-DA44-4D48-BD31-40233B148223}">
      <dgm:prSet/>
      <dgm:spPr/>
      <dgm:t>
        <a:bodyPr/>
        <a:lstStyle/>
        <a:p>
          <a:endParaRPr lang="en-US"/>
        </a:p>
      </dgm:t>
    </dgm:pt>
    <dgm:pt modelId="{F8E9F718-10A7-4C9E-99EC-61D1D7CD8552}" type="parTrans" cxnId="{C24AD682-5FC4-4F56-91BA-A6389345A704}">
      <dgm:prSet/>
      <dgm:spPr/>
      <dgm:t>
        <a:bodyPr/>
        <a:lstStyle/>
        <a:p>
          <a:endParaRPr lang="en-US"/>
        </a:p>
      </dgm:t>
    </dgm:pt>
    <dgm:pt modelId="{16C9AF4E-69B6-43F0-91A1-49AFEF32FA7B}" type="sibTrans" cxnId="{C24AD682-5FC4-4F56-91BA-A6389345A704}">
      <dgm:prSet/>
      <dgm:spPr/>
      <dgm:t>
        <a:bodyPr/>
        <a:lstStyle/>
        <a:p>
          <a:endParaRPr lang="en-US"/>
        </a:p>
      </dgm:t>
    </dgm:pt>
    <dgm:pt modelId="{5F6324EE-D066-458E-B9CA-D5BD907BE1C8}" type="pres">
      <dgm:prSet presAssocID="{2DF692EA-CD59-4092-BEE7-DD91CC0C2018}" presName="hierChild1" presStyleCnt="0">
        <dgm:presLayoutVars>
          <dgm:chPref val="1"/>
          <dgm:dir/>
          <dgm:animOne val="branch"/>
          <dgm:animLvl val="lvl"/>
          <dgm:resizeHandles/>
        </dgm:presLayoutVars>
      </dgm:prSet>
      <dgm:spPr/>
    </dgm:pt>
    <dgm:pt modelId="{22C87AF8-C153-41C1-9A65-948E385D2B74}" type="pres">
      <dgm:prSet presAssocID="{5D2540D7-6337-4021-B0D9-3E3F69DD328D}" presName="hierRoot1" presStyleCnt="0"/>
      <dgm:spPr/>
    </dgm:pt>
    <dgm:pt modelId="{5B9C1B3A-7CFC-4739-A7C0-C53794CA2DA3}" type="pres">
      <dgm:prSet presAssocID="{5D2540D7-6337-4021-B0D9-3E3F69DD328D}" presName="composite" presStyleCnt="0"/>
      <dgm:spPr/>
    </dgm:pt>
    <dgm:pt modelId="{F88DFA99-A455-40B5-9268-934FA665F6A5}" type="pres">
      <dgm:prSet presAssocID="{5D2540D7-6337-4021-B0D9-3E3F69DD328D}" presName="background" presStyleLbl="node0" presStyleIdx="0" presStyleCnt="1"/>
      <dgm:spPr/>
    </dgm:pt>
    <dgm:pt modelId="{38F3A413-1FBD-4B97-9592-79E18D7FA9C3}" type="pres">
      <dgm:prSet presAssocID="{5D2540D7-6337-4021-B0D9-3E3F69DD328D}" presName="text" presStyleLbl="fgAcc0" presStyleIdx="0" presStyleCnt="1">
        <dgm:presLayoutVars>
          <dgm:chPref val="3"/>
        </dgm:presLayoutVars>
      </dgm:prSet>
      <dgm:spPr/>
    </dgm:pt>
    <dgm:pt modelId="{B1CCFE54-59CA-4757-92D3-C40B4D04EECF}" type="pres">
      <dgm:prSet presAssocID="{5D2540D7-6337-4021-B0D9-3E3F69DD328D}" presName="hierChild2" presStyleCnt="0"/>
      <dgm:spPr/>
    </dgm:pt>
    <dgm:pt modelId="{5DFEC74C-6AD7-4F2C-8AE7-C2F5D817F0FD}" type="pres">
      <dgm:prSet presAssocID="{60FE4F38-80DA-4A83-A8CA-BA0543EE3644}" presName="Name10" presStyleLbl="parChTrans1D2" presStyleIdx="0" presStyleCnt="3"/>
      <dgm:spPr/>
    </dgm:pt>
    <dgm:pt modelId="{2BBF75C6-EB66-4525-9788-63830499C329}" type="pres">
      <dgm:prSet presAssocID="{9A41819C-E244-45C3-9F20-F490D7869F10}" presName="hierRoot2" presStyleCnt="0"/>
      <dgm:spPr/>
    </dgm:pt>
    <dgm:pt modelId="{3DC81640-1F1C-47F9-9D8F-91C30D02EE8B}" type="pres">
      <dgm:prSet presAssocID="{9A41819C-E244-45C3-9F20-F490D7869F10}" presName="composite2" presStyleCnt="0"/>
      <dgm:spPr/>
    </dgm:pt>
    <dgm:pt modelId="{64435791-CE49-4A74-A75E-FF495C2AFA69}" type="pres">
      <dgm:prSet presAssocID="{9A41819C-E244-45C3-9F20-F490D7869F10}" presName="background2" presStyleLbl="node2" presStyleIdx="0" presStyleCnt="3"/>
      <dgm:spPr/>
    </dgm:pt>
    <dgm:pt modelId="{A050AFF7-1574-4F91-A34F-F037DDCCE37A}" type="pres">
      <dgm:prSet presAssocID="{9A41819C-E244-45C3-9F20-F490D7869F10}" presName="text2" presStyleLbl="fgAcc2" presStyleIdx="0" presStyleCnt="3">
        <dgm:presLayoutVars>
          <dgm:chPref val="3"/>
        </dgm:presLayoutVars>
      </dgm:prSet>
      <dgm:spPr/>
    </dgm:pt>
    <dgm:pt modelId="{1D44DFDB-0F44-4F2D-B49C-712419846D82}" type="pres">
      <dgm:prSet presAssocID="{9A41819C-E244-45C3-9F20-F490D7869F10}" presName="hierChild3" presStyleCnt="0"/>
      <dgm:spPr/>
    </dgm:pt>
    <dgm:pt modelId="{16E1ACE4-A82C-46C8-90FD-ED10B183A041}" type="pres">
      <dgm:prSet presAssocID="{E9799160-229C-4701-8563-4EBC10608224}" presName="Name17" presStyleLbl="parChTrans1D3" presStyleIdx="0" presStyleCnt="5"/>
      <dgm:spPr/>
    </dgm:pt>
    <dgm:pt modelId="{367AAF0A-E0F4-4FA0-B43E-4AE2E4A48A49}" type="pres">
      <dgm:prSet presAssocID="{39600C21-2D9D-474F-A36E-CE7E9B7EF2FD}" presName="hierRoot3" presStyleCnt="0"/>
      <dgm:spPr/>
    </dgm:pt>
    <dgm:pt modelId="{CC3AA6EA-07CE-48B9-A01D-A789F9DDFC48}" type="pres">
      <dgm:prSet presAssocID="{39600C21-2D9D-474F-A36E-CE7E9B7EF2FD}" presName="composite3" presStyleCnt="0"/>
      <dgm:spPr/>
    </dgm:pt>
    <dgm:pt modelId="{F8CDC556-EA21-4AB5-9941-D1798DDEBFE3}" type="pres">
      <dgm:prSet presAssocID="{39600C21-2D9D-474F-A36E-CE7E9B7EF2FD}" presName="background3" presStyleLbl="node3" presStyleIdx="0" presStyleCnt="5"/>
      <dgm:spPr/>
    </dgm:pt>
    <dgm:pt modelId="{98DE11BB-171A-4452-8AC9-CFDFB0DE6558}" type="pres">
      <dgm:prSet presAssocID="{39600C21-2D9D-474F-A36E-CE7E9B7EF2FD}" presName="text3" presStyleLbl="fgAcc3" presStyleIdx="0" presStyleCnt="5">
        <dgm:presLayoutVars>
          <dgm:chPref val="3"/>
        </dgm:presLayoutVars>
      </dgm:prSet>
      <dgm:spPr/>
    </dgm:pt>
    <dgm:pt modelId="{0442FC1D-86BE-438D-A9D5-16469B64CEF8}" type="pres">
      <dgm:prSet presAssocID="{39600C21-2D9D-474F-A36E-CE7E9B7EF2FD}" presName="hierChild4" presStyleCnt="0"/>
      <dgm:spPr/>
    </dgm:pt>
    <dgm:pt modelId="{72771109-B4A9-4686-BAC4-BE0C9CA5DE41}" type="pres">
      <dgm:prSet presAssocID="{EDEEA9CA-C53F-44DE-B9EC-40E573D17352}" presName="Name17" presStyleLbl="parChTrans1D3" presStyleIdx="1" presStyleCnt="5"/>
      <dgm:spPr/>
    </dgm:pt>
    <dgm:pt modelId="{B7EED3DB-D7AD-4E1C-8729-B27BE9EEECC8}" type="pres">
      <dgm:prSet presAssocID="{277D03CB-F9C3-48E4-8DC5-3A88F5F8ED66}" presName="hierRoot3" presStyleCnt="0"/>
      <dgm:spPr/>
    </dgm:pt>
    <dgm:pt modelId="{7DC8DAF1-59A3-4D19-A20C-5B38C52B9751}" type="pres">
      <dgm:prSet presAssocID="{277D03CB-F9C3-48E4-8DC5-3A88F5F8ED66}" presName="composite3" presStyleCnt="0"/>
      <dgm:spPr/>
    </dgm:pt>
    <dgm:pt modelId="{725E3297-3D0D-48AB-8895-9F1707FB95C5}" type="pres">
      <dgm:prSet presAssocID="{277D03CB-F9C3-48E4-8DC5-3A88F5F8ED66}" presName="background3" presStyleLbl="node3" presStyleIdx="1" presStyleCnt="5"/>
      <dgm:spPr/>
    </dgm:pt>
    <dgm:pt modelId="{23EDC47D-4BE9-40AC-B838-C97CE644A586}" type="pres">
      <dgm:prSet presAssocID="{277D03CB-F9C3-48E4-8DC5-3A88F5F8ED66}" presName="text3" presStyleLbl="fgAcc3" presStyleIdx="1" presStyleCnt="5">
        <dgm:presLayoutVars>
          <dgm:chPref val="3"/>
        </dgm:presLayoutVars>
      </dgm:prSet>
      <dgm:spPr/>
    </dgm:pt>
    <dgm:pt modelId="{7603B7E6-B869-4164-8584-CEAA2349441B}" type="pres">
      <dgm:prSet presAssocID="{277D03CB-F9C3-48E4-8DC5-3A88F5F8ED66}" presName="hierChild4" presStyleCnt="0"/>
      <dgm:spPr/>
    </dgm:pt>
    <dgm:pt modelId="{FF75A1D3-55A1-4C30-9443-C7493E14356A}" type="pres">
      <dgm:prSet presAssocID="{16864878-18F4-44B7-BA34-2C51C6484BCB}" presName="Name10" presStyleLbl="parChTrans1D2" presStyleIdx="1" presStyleCnt="3"/>
      <dgm:spPr/>
    </dgm:pt>
    <dgm:pt modelId="{8C1DABE8-4014-45A4-8B3F-7B9B0DBB12C4}" type="pres">
      <dgm:prSet presAssocID="{9E6F5F00-E253-49F0-82FA-00361D35BFFE}" presName="hierRoot2" presStyleCnt="0"/>
      <dgm:spPr/>
    </dgm:pt>
    <dgm:pt modelId="{59990658-E486-41C3-89F8-1482D563802F}" type="pres">
      <dgm:prSet presAssocID="{9E6F5F00-E253-49F0-82FA-00361D35BFFE}" presName="composite2" presStyleCnt="0"/>
      <dgm:spPr/>
    </dgm:pt>
    <dgm:pt modelId="{4C4DAB83-D112-4ACA-8D99-B7801C8B6D75}" type="pres">
      <dgm:prSet presAssocID="{9E6F5F00-E253-49F0-82FA-00361D35BFFE}" presName="background2" presStyleLbl="node2" presStyleIdx="1" presStyleCnt="3"/>
      <dgm:spPr/>
    </dgm:pt>
    <dgm:pt modelId="{94CBF391-86A8-4D58-8D29-DB9ACA01BB8D}" type="pres">
      <dgm:prSet presAssocID="{9E6F5F00-E253-49F0-82FA-00361D35BFFE}" presName="text2" presStyleLbl="fgAcc2" presStyleIdx="1" presStyleCnt="3">
        <dgm:presLayoutVars>
          <dgm:chPref val="3"/>
        </dgm:presLayoutVars>
      </dgm:prSet>
      <dgm:spPr/>
    </dgm:pt>
    <dgm:pt modelId="{CBE89115-63DC-464C-BE27-7C29E4CDC097}" type="pres">
      <dgm:prSet presAssocID="{9E6F5F00-E253-49F0-82FA-00361D35BFFE}" presName="hierChild3" presStyleCnt="0"/>
      <dgm:spPr/>
    </dgm:pt>
    <dgm:pt modelId="{00CAF18E-E523-4EE5-B633-170D40CCE861}" type="pres">
      <dgm:prSet presAssocID="{3C0BAAD4-259D-45C4-AF23-7F86172C10A1}" presName="Name17" presStyleLbl="parChTrans1D3" presStyleIdx="2" presStyleCnt="5"/>
      <dgm:spPr/>
    </dgm:pt>
    <dgm:pt modelId="{17329A56-AFB6-44A1-BEF0-245150BD66FF}" type="pres">
      <dgm:prSet presAssocID="{A87CEC22-907A-424C-B3D4-AEE6EE05EC76}" presName="hierRoot3" presStyleCnt="0"/>
      <dgm:spPr/>
    </dgm:pt>
    <dgm:pt modelId="{7D7F72E9-B191-4356-A157-6D989C5C76A7}" type="pres">
      <dgm:prSet presAssocID="{A87CEC22-907A-424C-B3D4-AEE6EE05EC76}" presName="composite3" presStyleCnt="0"/>
      <dgm:spPr/>
    </dgm:pt>
    <dgm:pt modelId="{F7B714B3-9FB6-48C2-B791-CBB464AB42A1}" type="pres">
      <dgm:prSet presAssocID="{A87CEC22-907A-424C-B3D4-AEE6EE05EC76}" presName="background3" presStyleLbl="node3" presStyleIdx="2" presStyleCnt="5"/>
      <dgm:spPr/>
    </dgm:pt>
    <dgm:pt modelId="{FF58CEE3-F3B6-4CB1-8303-A41CD74AB4EB}" type="pres">
      <dgm:prSet presAssocID="{A87CEC22-907A-424C-B3D4-AEE6EE05EC76}" presName="text3" presStyleLbl="fgAcc3" presStyleIdx="2" presStyleCnt="5">
        <dgm:presLayoutVars>
          <dgm:chPref val="3"/>
        </dgm:presLayoutVars>
      </dgm:prSet>
      <dgm:spPr/>
    </dgm:pt>
    <dgm:pt modelId="{4221D965-AF81-4F56-8E28-6D76AA8EF7C7}" type="pres">
      <dgm:prSet presAssocID="{A87CEC22-907A-424C-B3D4-AEE6EE05EC76}" presName="hierChild4" presStyleCnt="0"/>
      <dgm:spPr/>
    </dgm:pt>
    <dgm:pt modelId="{7410094E-5BC8-4D3E-ADDA-806509D47DE0}" type="pres">
      <dgm:prSet presAssocID="{36F53EBD-4AAA-465E-A5FB-7B118E5CB68F}" presName="Name23" presStyleLbl="parChTrans1D4" presStyleIdx="0" presStyleCnt="6"/>
      <dgm:spPr/>
    </dgm:pt>
    <dgm:pt modelId="{0A1EA3BF-61DE-4A00-AB08-2D0635CB089F}" type="pres">
      <dgm:prSet presAssocID="{BB550FD3-0C96-4904-94D0-E4365A88FC5C}" presName="hierRoot4" presStyleCnt="0"/>
      <dgm:spPr/>
    </dgm:pt>
    <dgm:pt modelId="{AE94031C-B328-4E20-BA56-B90F075F5C0E}" type="pres">
      <dgm:prSet presAssocID="{BB550FD3-0C96-4904-94D0-E4365A88FC5C}" presName="composite4" presStyleCnt="0"/>
      <dgm:spPr/>
    </dgm:pt>
    <dgm:pt modelId="{20352808-1224-45D7-9528-294BFB825132}" type="pres">
      <dgm:prSet presAssocID="{BB550FD3-0C96-4904-94D0-E4365A88FC5C}" presName="background4" presStyleLbl="node4" presStyleIdx="0" presStyleCnt="6"/>
      <dgm:spPr/>
    </dgm:pt>
    <dgm:pt modelId="{463F0B96-E87A-417C-A6BD-AFAB7EB88BB0}" type="pres">
      <dgm:prSet presAssocID="{BB550FD3-0C96-4904-94D0-E4365A88FC5C}" presName="text4" presStyleLbl="fgAcc4" presStyleIdx="0" presStyleCnt="6">
        <dgm:presLayoutVars>
          <dgm:chPref val="3"/>
        </dgm:presLayoutVars>
      </dgm:prSet>
      <dgm:spPr/>
    </dgm:pt>
    <dgm:pt modelId="{1BC6BC05-845F-4909-9C00-140A14EC0B6B}" type="pres">
      <dgm:prSet presAssocID="{BB550FD3-0C96-4904-94D0-E4365A88FC5C}" presName="hierChild5" presStyleCnt="0"/>
      <dgm:spPr/>
    </dgm:pt>
    <dgm:pt modelId="{0D454B74-BD92-481C-9370-4A83124B7707}" type="pres">
      <dgm:prSet presAssocID="{28C925E4-C70D-443D-9C9C-E5F080984FEE}" presName="Name23" presStyleLbl="parChTrans1D4" presStyleIdx="1" presStyleCnt="6"/>
      <dgm:spPr/>
    </dgm:pt>
    <dgm:pt modelId="{79E4BDED-F5E5-448D-9869-22BA33B3F5C8}" type="pres">
      <dgm:prSet presAssocID="{7F2FCB07-7208-46CF-859F-D69F814E1974}" presName="hierRoot4" presStyleCnt="0"/>
      <dgm:spPr/>
    </dgm:pt>
    <dgm:pt modelId="{1FC38B6F-8EBE-42F5-977B-730A5AC831D6}" type="pres">
      <dgm:prSet presAssocID="{7F2FCB07-7208-46CF-859F-D69F814E1974}" presName="composite4" presStyleCnt="0"/>
      <dgm:spPr/>
    </dgm:pt>
    <dgm:pt modelId="{DBB2B756-7FAF-4260-807B-76E54A928962}" type="pres">
      <dgm:prSet presAssocID="{7F2FCB07-7208-46CF-859F-D69F814E1974}" presName="background4" presStyleLbl="node4" presStyleIdx="1" presStyleCnt="6"/>
      <dgm:spPr/>
    </dgm:pt>
    <dgm:pt modelId="{F0538A11-F4E6-4F8D-BE98-DD9CDAF4EAC4}" type="pres">
      <dgm:prSet presAssocID="{7F2FCB07-7208-46CF-859F-D69F814E1974}" presName="text4" presStyleLbl="fgAcc4" presStyleIdx="1" presStyleCnt="6">
        <dgm:presLayoutVars>
          <dgm:chPref val="3"/>
        </dgm:presLayoutVars>
      </dgm:prSet>
      <dgm:spPr/>
    </dgm:pt>
    <dgm:pt modelId="{8623655B-2280-4286-92E0-96F2C46E3687}" type="pres">
      <dgm:prSet presAssocID="{7F2FCB07-7208-46CF-859F-D69F814E1974}" presName="hierChild5" presStyleCnt="0"/>
      <dgm:spPr/>
    </dgm:pt>
    <dgm:pt modelId="{C3EA72A3-BC41-404F-A0FF-987D77CD8105}" type="pres">
      <dgm:prSet presAssocID="{B7B6F88F-6561-4A1A-8058-CF0E87842EA7}" presName="Name23" presStyleLbl="parChTrans1D4" presStyleIdx="2" presStyleCnt="6"/>
      <dgm:spPr/>
    </dgm:pt>
    <dgm:pt modelId="{F8549ECE-5145-4DF5-99D5-4727A288B4D9}" type="pres">
      <dgm:prSet presAssocID="{F5A94348-073D-4A11-808A-02DB2639EDB6}" presName="hierRoot4" presStyleCnt="0"/>
      <dgm:spPr/>
    </dgm:pt>
    <dgm:pt modelId="{E979498C-C69C-4CC1-84FD-3C1BFB63BCD0}" type="pres">
      <dgm:prSet presAssocID="{F5A94348-073D-4A11-808A-02DB2639EDB6}" presName="composite4" presStyleCnt="0"/>
      <dgm:spPr/>
    </dgm:pt>
    <dgm:pt modelId="{68C1D654-6207-4702-BA23-C748469CA394}" type="pres">
      <dgm:prSet presAssocID="{F5A94348-073D-4A11-808A-02DB2639EDB6}" presName="background4" presStyleLbl="node4" presStyleIdx="2" presStyleCnt="6"/>
      <dgm:spPr/>
    </dgm:pt>
    <dgm:pt modelId="{5A400333-907A-4750-B900-27387DEB0245}" type="pres">
      <dgm:prSet presAssocID="{F5A94348-073D-4A11-808A-02DB2639EDB6}" presName="text4" presStyleLbl="fgAcc4" presStyleIdx="2" presStyleCnt="6">
        <dgm:presLayoutVars>
          <dgm:chPref val="3"/>
        </dgm:presLayoutVars>
      </dgm:prSet>
      <dgm:spPr/>
    </dgm:pt>
    <dgm:pt modelId="{3CBE9A4E-1578-4DED-8BF5-2F6DEBD04037}" type="pres">
      <dgm:prSet presAssocID="{F5A94348-073D-4A11-808A-02DB2639EDB6}" presName="hierChild5" presStyleCnt="0"/>
      <dgm:spPr/>
    </dgm:pt>
    <dgm:pt modelId="{8F4FFAA7-4077-42C3-B4D1-E106CA584C1D}" type="pres">
      <dgm:prSet presAssocID="{21083744-C344-4763-8B47-A175C07FDDEB}" presName="Name23" presStyleLbl="parChTrans1D4" presStyleIdx="3" presStyleCnt="6"/>
      <dgm:spPr/>
    </dgm:pt>
    <dgm:pt modelId="{E597E24B-3CD0-40BC-BF43-C48223D7DC95}" type="pres">
      <dgm:prSet presAssocID="{8463A402-DA50-4006-ABC1-8B2CF098414C}" presName="hierRoot4" presStyleCnt="0"/>
      <dgm:spPr/>
    </dgm:pt>
    <dgm:pt modelId="{A8A5C803-33A2-42AD-813E-ABE4261EBE1D}" type="pres">
      <dgm:prSet presAssocID="{8463A402-DA50-4006-ABC1-8B2CF098414C}" presName="composite4" presStyleCnt="0"/>
      <dgm:spPr/>
    </dgm:pt>
    <dgm:pt modelId="{A58CD7A3-1CA3-4B97-9BDA-36CDA94B97D9}" type="pres">
      <dgm:prSet presAssocID="{8463A402-DA50-4006-ABC1-8B2CF098414C}" presName="background4" presStyleLbl="node4" presStyleIdx="3" presStyleCnt="6"/>
      <dgm:spPr/>
    </dgm:pt>
    <dgm:pt modelId="{92836C27-07DA-4433-BEBD-1EFB43566DC7}" type="pres">
      <dgm:prSet presAssocID="{8463A402-DA50-4006-ABC1-8B2CF098414C}" presName="text4" presStyleLbl="fgAcc4" presStyleIdx="3" presStyleCnt="6">
        <dgm:presLayoutVars>
          <dgm:chPref val="3"/>
        </dgm:presLayoutVars>
      </dgm:prSet>
      <dgm:spPr/>
    </dgm:pt>
    <dgm:pt modelId="{11F3C214-D550-4AEF-94C5-F4254C0486FF}" type="pres">
      <dgm:prSet presAssocID="{8463A402-DA50-4006-ABC1-8B2CF098414C}" presName="hierChild5" presStyleCnt="0"/>
      <dgm:spPr/>
    </dgm:pt>
    <dgm:pt modelId="{E2E9F69D-B0F3-44EC-B63C-5BB52B599030}" type="pres">
      <dgm:prSet presAssocID="{6B4086DF-2512-4C8C-86A6-34BD588555D6}" presName="Name23" presStyleLbl="parChTrans1D4" presStyleIdx="4" presStyleCnt="6"/>
      <dgm:spPr/>
    </dgm:pt>
    <dgm:pt modelId="{E3386610-EE97-477F-9BE0-9000B478F744}" type="pres">
      <dgm:prSet presAssocID="{A3C855D1-7C07-472D-9B09-8AAD5F03A248}" presName="hierRoot4" presStyleCnt="0"/>
      <dgm:spPr/>
    </dgm:pt>
    <dgm:pt modelId="{147D1BC9-6BF4-4BE3-ABF6-6BACA0E5B4E8}" type="pres">
      <dgm:prSet presAssocID="{A3C855D1-7C07-472D-9B09-8AAD5F03A248}" presName="composite4" presStyleCnt="0"/>
      <dgm:spPr/>
    </dgm:pt>
    <dgm:pt modelId="{4B1FDCE2-398D-4649-976C-B8BD14301B52}" type="pres">
      <dgm:prSet presAssocID="{A3C855D1-7C07-472D-9B09-8AAD5F03A248}" presName="background4" presStyleLbl="node4" presStyleIdx="4" presStyleCnt="6"/>
      <dgm:spPr/>
    </dgm:pt>
    <dgm:pt modelId="{29670BAF-5DF5-49C0-B224-5A69CBA82302}" type="pres">
      <dgm:prSet presAssocID="{A3C855D1-7C07-472D-9B09-8AAD5F03A248}" presName="text4" presStyleLbl="fgAcc4" presStyleIdx="4" presStyleCnt="6">
        <dgm:presLayoutVars>
          <dgm:chPref val="3"/>
        </dgm:presLayoutVars>
      </dgm:prSet>
      <dgm:spPr/>
    </dgm:pt>
    <dgm:pt modelId="{E003F909-92C3-4EDE-BFA6-3285D6162B74}" type="pres">
      <dgm:prSet presAssocID="{A3C855D1-7C07-472D-9B09-8AAD5F03A248}" presName="hierChild5" presStyleCnt="0"/>
      <dgm:spPr/>
    </dgm:pt>
    <dgm:pt modelId="{5BB4D2C3-7361-4774-B0CB-456FCE6AF2F1}" type="pres">
      <dgm:prSet presAssocID="{F8E9F718-10A7-4C9E-99EC-61D1D7CD8552}" presName="Name23" presStyleLbl="parChTrans1D4" presStyleIdx="5" presStyleCnt="6"/>
      <dgm:spPr/>
    </dgm:pt>
    <dgm:pt modelId="{00ABDD32-C8B2-4F2F-B261-F973A449F498}" type="pres">
      <dgm:prSet presAssocID="{F744519C-DA44-4D48-BD31-40233B148223}" presName="hierRoot4" presStyleCnt="0"/>
      <dgm:spPr/>
    </dgm:pt>
    <dgm:pt modelId="{05FD2A86-EBE1-4AA2-9B53-F17DFF60F5A9}" type="pres">
      <dgm:prSet presAssocID="{F744519C-DA44-4D48-BD31-40233B148223}" presName="composite4" presStyleCnt="0"/>
      <dgm:spPr/>
    </dgm:pt>
    <dgm:pt modelId="{F4CB2851-CF96-4C3A-B729-08AA378B7B83}" type="pres">
      <dgm:prSet presAssocID="{F744519C-DA44-4D48-BD31-40233B148223}" presName="background4" presStyleLbl="node4" presStyleIdx="5" presStyleCnt="6"/>
      <dgm:spPr/>
    </dgm:pt>
    <dgm:pt modelId="{BFC2303F-8F15-4B49-9376-01B5FED600F5}" type="pres">
      <dgm:prSet presAssocID="{F744519C-DA44-4D48-BD31-40233B148223}" presName="text4" presStyleLbl="fgAcc4" presStyleIdx="5" presStyleCnt="6">
        <dgm:presLayoutVars>
          <dgm:chPref val="3"/>
        </dgm:presLayoutVars>
      </dgm:prSet>
      <dgm:spPr/>
    </dgm:pt>
    <dgm:pt modelId="{98E9F217-12CC-476A-AB18-C0CE37A4B677}" type="pres">
      <dgm:prSet presAssocID="{F744519C-DA44-4D48-BD31-40233B148223}" presName="hierChild5" presStyleCnt="0"/>
      <dgm:spPr/>
    </dgm:pt>
    <dgm:pt modelId="{878DA5FF-E2C6-4348-867C-7F83E126DBE4}" type="pres">
      <dgm:prSet presAssocID="{9302883E-0B63-4B4F-9A0F-CE92D0733486}" presName="Name10" presStyleLbl="parChTrans1D2" presStyleIdx="2" presStyleCnt="3"/>
      <dgm:spPr/>
    </dgm:pt>
    <dgm:pt modelId="{E3A8FE9E-8BC8-4802-8B69-939DE119E03C}" type="pres">
      <dgm:prSet presAssocID="{8B9A3B1A-B889-4BB1-83FA-2CB8E49AF7FA}" presName="hierRoot2" presStyleCnt="0"/>
      <dgm:spPr/>
    </dgm:pt>
    <dgm:pt modelId="{12EC93FA-131C-4ADD-BF6C-B0C2E0B26F38}" type="pres">
      <dgm:prSet presAssocID="{8B9A3B1A-B889-4BB1-83FA-2CB8E49AF7FA}" presName="composite2" presStyleCnt="0"/>
      <dgm:spPr/>
    </dgm:pt>
    <dgm:pt modelId="{BE9D835D-4272-4890-B205-D37E7666266F}" type="pres">
      <dgm:prSet presAssocID="{8B9A3B1A-B889-4BB1-83FA-2CB8E49AF7FA}" presName="background2" presStyleLbl="node2" presStyleIdx="2" presStyleCnt="3"/>
      <dgm:spPr/>
    </dgm:pt>
    <dgm:pt modelId="{90C0ACEE-D71F-4C33-907D-83A91721E478}" type="pres">
      <dgm:prSet presAssocID="{8B9A3B1A-B889-4BB1-83FA-2CB8E49AF7FA}" presName="text2" presStyleLbl="fgAcc2" presStyleIdx="2" presStyleCnt="3">
        <dgm:presLayoutVars>
          <dgm:chPref val="3"/>
        </dgm:presLayoutVars>
      </dgm:prSet>
      <dgm:spPr/>
    </dgm:pt>
    <dgm:pt modelId="{D3DB5B5A-FC74-4871-9810-DEE004D06338}" type="pres">
      <dgm:prSet presAssocID="{8B9A3B1A-B889-4BB1-83FA-2CB8E49AF7FA}" presName="hierChild3" presStyleCnt="0"/>
      <dgm:spPr/>
    </dgm:pt>
    <dgm:pt modelId="{0D650B7C-711B-4C13-ADDD-57B91037EC0A}" type="pres">
      <dgm:prSet presAssocID="{70FA23B6-8F5E-4A33-9E3A-2654F43F992C}" presName="Name17" presStyleLbl="parChTrans1D3" presStyleIdx="3" presStyleCnt="5"/>
      <dgm:spPr/>
    </dgm:pt>
    <dgm:pt modelId="{128A4071-B197-4D1E-BCDE-E13E217EA953}" type="pres">
      <dgm:prSet presAssocID="{7D3CA174-83C4-4791-8649-8C48EFEF9D9A}" presName="hierRoot3" presStyleCnt="0"/>
      <dgm:spPr/>
    </dgm:pt>
    <dgm:pt modelId="{8705B2F3-7CCF-4BE0-A811-8108EBA6E688}" type="pres">
      <dgm:prSet presAssocID="{7D3CA174-83C4-4791-8649-8C48EFEF9D9A}" presName="composite3" presStyleCnt="0"/>
      <dgm:spPr/>
    </dgm:pt>
    <dgm:pt modelId="{FD382B89-3576-4263-8500-D64C5860A9B2}" type="pres">
      <dgm:prSet presAssocID="{7D3CA174-83C4-4791-8649-8C48EFEF9D9A}" presName="background3" presStyleLbl="node3" presStyleIdx="3" presStyleCnt="5"/>
      <dgm:spPr/>
    </dgm:pt>
    <dgm:pt modelId="{28C1E015-DA4F-4E81-ADC2-92BFB1D08528}" type="pres">
      <dgm:prSet presAssocID="{7D3CA174-83C4-4791-8649-8C48EFEF9D9A}" presName="text3" presStyleLbl="fgAcc3" presStyleIdx="3" presStyleCnt="5">
        <dgm:presLayoutVars>
          <dgm:chPref val="3"/>
        </dgm:presLayoutVars>
      </dgm:prSet>
      <dgm:spPr/>
    </dgm:pt>
    <dgm:pt modelId="{580DD547-06AA-4130-A9F2-7495A1CFEF35}" type="pres">
      <dgm:prSet presAssocID="{7D3CA174-83C4-4791-8649-8C48EFEF9D9A}" presName="hierChild4" presStyleCnt="0"/>
      <dgm:spPr/>
    </dgm:pt>
    <dgm:pt modelId="{9E5541CA-61A1-411D-8E35-5AFD3C3AC56A}" type="pres">
      <dgm:prSet presAssocID="{2ED1C872-C26A-489E-81F3-F75C51C30291}" presName="Name17" presStyleLbl="parChTrans1D3" presStyleIdx="4" presStyleCnt="5"/>
      <dgm:spPr/>
    </dgm:pt>
    <dgm:pt modelId="{996B8F1F-AA2D-4523-9C93-CCD644080F4B}" type="pres">
      <dgm:prSet presAssocID="{7B36C507-0FC1-482A-97BF-F0E57854845C}" presName="hierRoot3" presStyleCnt="0"/>
      <dgm:spPr/>
    </dgm:pt>
    <dgm:pt modelId="{B1F42C96-190A-4314-8C56-6177BEBD2C32}" type="pres">
      <dgm:prSet presAssocID="{7B36C507-0FC1-482A-97BF-F0E57854845C}" presName="composite3" presStyleCnt="0"/>
      <dgm:spPr/>
    </dgm:pt>
    <dgm:pt modelId="{426270BC-D8F9-49C5-B5D8-AB69211D9347}" type="pres">
      <dgm:prSet presAssocID="{7B36C507-0FC1-482A-97BF-F0E57854845C}" presName="background3" presStyleLbl="node3" presStyleIdx="4" presStyleCnt="5"/>
      <dgm:spPr/>
    </dgm:pt>
    <dgm:pt modelId="{69F12F1B-1BC6-4B5F-BB4A-2155E02F2EA1}" type="pres">
      <dgm:prSet presAssocID="{7B36C507-0FC1-482A-97BF-F0E57854845C}" presName="text3" presStyleLbl="fgAcc3" presStyleIdx="4" presStyleCnt="5">
        <dgm:presLayoutVars>
          <dgm:chPref val="3"/>
        </dgm:presLayoutVars>
      </dgm:prSet>
      <dgm:spPr/>
    </dgm:pt>
    <dgm:pt modelId="{B3E7D43A-680F-4DC8-A3F5-177967A0C8C5}" type="pres">
      <dgm:prSet presAssocID="{7B36C507-0FC1-482A-97BF-F0E57854845C}" presName="hierChild4" presStyleCnt="0"/>
      <dgm:spPr/>
    </dgm:pt>
  </dgm:ptLst>
  <dgm:cxnLst>
    <dgm:cxn modelId="{19C3020B-23D9-485D-AF85-A1D228B2B8B1}" type="presOf" srcId="{F744519C-DA44-4D48-BD31-40233B148223}" destId="{BFC2303F-8F15-4B49-9376-01B5FED600F5}" srcOrd="0" destOrd="0" presId="urn:microsoft.com/office/officeart/2005/8/layout/hierarchy1"/>
    <dgm:cxn modelId="{06EC410D-6725-4481-B6E2-8C450D7A480F}" type="presOf" srcId="{EDEEA9CA-C53F-44DE-B9EC-40E573D17352}" destId="{72771109-B4A9-4686-BAC4-BE0C9CA5DE41}" srcOrd="0" destOrd="0" presId="urn:microsoft.com/office/officeart/2005/8/layout/hierarchy1"/>
    <dgm:cxn modelId="{358AC70F-E043-4544-9284-B1AEF727DCEA}" type="presOf" srcId="{8B9A3B1A-B889-4BB1-83FA-2CB8E49AF7FA}" destId="{90C0ACEE-D71F-4C33-907D-83A91721E478}" srcOrd="0" destOrd="0" presId="urn:microsoft.com/office/officeart/2005/8/layout/hierarchy1"/>
    <dgm:cxn modelId="{25074E10-FA51-4A0C-B0A2-9D607852BD1D}" type="presOf" srcId="{8463A402-DA50-4006-ABC1-8B2CF098414C}" destId="{92836C27-07DA-4433-BEBD-1EFB43566DC7}" srcOrd="0" destOrd="0" presId="urn:microsoft.com/office/officeart/2005/8/layout/hierarchy1"/>
    <dgm:cxn modelId="{7F2BF812-B255-4EFD-A850-366B3F4309F1}" srcId="{9E6F5F00-E253-49F0-82FA-00361D35BFFE}" destId="{A87CEC22-907A-424C-B3D4-AEE6EE05EC76}" srcOrd="0" destOrd="0" parTransId="{3C0BAAD4-259D-45C4-AF23-7F86172C10A1}" sibTransId="{9685AEB2-1543-4CDD-A814-74D7F9AC931F}"/>
    <dgm:cxn modelId="{5AE87C14-6DA3-4D9E-A05B-B1C439CE995C}" type="presOf" srcId="{9E6F5F00-E253-49F0-82FA-00361D35BFFE}" destId="{94CBF391-86A8-4D58-8D29-DB9ACA01BB8D}" srcOrd="0" destOrd="0" presId="urn:microsoft.com/office/officeart/2005/8/layout/hierarchy1"/>
    <dgm:cxn modelId="{EB6D3C19-0A7C-49C1-BC82-679CDEEFE15A}" type="presOf" srcId="{7D3CA174-83C4-4791-8649-8C48EFEF9D9A}" destId="{28C1E015-DA4F-4E81-ADC2-92BFB1D08528}" srcOrd="0" destOrd="0" presId="urn:microsoft.com/office/officeart/2005/8/layout/hierarchy1"/>
    <dgm:cxn modelId="{FB8B701A-BF4B-4382-9449-DA0AF6F44AA7}" type="presOf" srcId="{A87CEC22-907A-424C-B3D4-AEE6EE05EC76}" destId="{FF58CEE3-F3B6-4CB1-8303-A41CD74AB4EB}" srcOrd="0" destOrd="0" presId="urn:microsoft.com/office/officeart/2005/8/layout/hierarchy1"/>
    <dgm:cxn modelId="{C3493738-7D63-4E7C-B17B-8B9E9729726A}" type="presOf" srcId="{5D2540D7-6337-4021-B0D9-3E3F69DD328D}" destId="{38F3A413-1FBD-4B97-9592-79E18D7FA9C3}" srcOrd="0" destOrd="0" presId="urn:microsoft.com/office/officeart/2005/8/layout/hierarchy1"/>
    <dgm:cxn modelId="{1DFF2D3B-DD09-4140-8D9E-F6EC027F889C}" type="presOf" srcId="{7F2FCB07-7208-46CF-859F-D69F814E1974}" destId="{F0538A11-F4E6-4F8D-BE98-DD9CDAF4EAC4}" srcOrd="0" destOrd="0" presId="urn:microsoft.com/office/officeart/2005/8/layout/hierarchy1"/>
    <dgm:cxn modelId="{FE70B63F-AAEB-4B9A-A164-262FFB928E56}" type="presOf" srcId="{39600C21-2D9D-474F-A36E-CE7E9B7EF2FD}" destId="{98DE11BB-171A-4452-8AC9-CFDFB0DE6558}" srcOrd="0" destOrd="0" presId="urn:microsoft.com/office/officeart/2005/8/layout/hierarchy1"/>
    <dgm:cxn modelId="{C2EC2865-EB10-401E-8739-7F3843607A18}" type="presOf" srcId="{6B4086DF-2512-4C8C-86A6-34BD588555D6}" destId="{E2E9F69D-B0F3-44EC-B63C-5BB52B599030}" srcOrd="0" destOrd="0" presId="urn:microsoft.com/office/officeart/2005/8/layout/hierarchy1"/>
    <dgm:cxn modelId="{93D79A47-39D8-41CC-A35E-58FB25317107}" type="presOf" srcId="{277D03CB-F9C3-48E4-8DC5-3A88F5F8ED66}" destId="{23EDC47D-4BE9-40AC-B838-C97CE644A586}" srcOrd="0" destOrd="0" presId="urn:microsoft.com/office/officeart/2005/8/layout/hierarchy1"/>
    <dgm:cxn modelId="{3CC87B6A-B457-4A1B-BE75-27AD95CC3AB3}" type="presOf" srcId="{2ED1C872-C26A-489E-81F3-F75C51C30291}" destId="{9E5541CA-61A1-411D-8E35-5AFD3C3AC56A}" srcOrd="0" destOrd="0" presId="urn:microsoft.com/office/officeart/2005/8/layout/hierarchy1"/>
    <dgm:cxn modelId="{1C8DA14A-E65E-43E6-8F6A-A7370B7F41C1}" srcId="{5D2540D7-6337-4021-B0D9-3E3F69DD328D}" destId="{9A41819C-E244-45C3-9F20-F490D7869F10}" srcOrd="0" destOrd="0" parTransId="{60FE4F38-80DA-4A83-A8CA-BA0543EE3644}" sibTransId="{2F21D7EE-8DB5-4D61-9891-28FD8AA74970}"/>
    <dgm:cxn modelId="{B2DD7A4B-972D-479E-80AE-80D494747538}" srcId="{A87CEC22-907A-424C-B3D4-AEE6EE05EC76}" destId="{BB550FD3-0C96-4904-94D0-E4365A88FC5C}" srcOrd="0" destOrd="0" parTransId="{36F53EBD-4AAA-465E-A5FB-7B118E5CB68F}" sibTransId="{18FC9052-6B7A-4D0C-AF53-4DB13D59CC25}"/>
    <dgm:cxn modelId="{59D08650-9E5E-48C0-84B0-934490356901}" type="presOf" srcId="{36F53EBD-4AAA-465E-A5FB-7B118E5CB68F}" destId="{7410094E-5BC8-4D3E-ADDA-806509D47DE0}" srcOrd="0" destOrd="0" presId="urn:microsoft.com/office/officeart/2005/8/layout/hierarchy1"/>
    <dgm:cxn modelId="{1C4B6251-6826-4B55-917D-547291AA4B12}" srcId="{BB550FD3-0C96-4904-94D0-E4365A88FC5C}" destId="{F5A94348-073D-4A11-808A-02DB2639EDB6}" srcOrd="1" destOrd="0" parTransId="{B7B6F88F-6561-4A1A-8058-CF0E87842EA7}" sibTransId="{755C5501-9C2F-4850-9DD2-B29121F99EC3}"/>
    <dgm:cxn modelId="{6859A152-C792-4961-A72C-9DC8CD3FDE40}" srcId="{2DF692EA-CD59-4092-BEE7-DD91CC0C2018}" destId="{5D2540D7-6337-4021-B0D9-3E3F69DD328D}" srcOrd="0" destOrd="0" parTransId="{01B2A667-CC05-4CBB-8765-62CF47F4A9D9}" sibTransId="{BB42DEA6-ED68-4E7D-A2D3-88B5D5945D74}"/>
    <dgm:cxn modelId="{2D15C954-17E6-42CC-8D3C-F7F6DA70B0A7}" srcId="{9A41819C-E244-45C3-9F20-F490D7869F10}" destId="{277D03CB-F9C3-48E4-8DC5-3A88F5F8ED66}" srcOrd="1" destOrd="0" parTransId="{EDEEA9CA-C53F-44DE-B9EC-40E573D17352}" sibTransId="{8BA1C7EF-1A82-4B08-B86F-3666CC861C33}"/>
    <dgm:cxn modelId="{C24AD682-5FC4-4F56-91BA-A6389345A704}" srcId="{8463A402-DA50-4006-ABC1-8B2CF098414C}" destId="{F744519C-DA44-4D48-BD31-40233B148223}" srcOrd="1" destOrd="0" parTransId="{F8E9F718-10A7-4C9E-99EC-61D1D7CD8552}" sibTransId="{16C9AF4E-69B6-43F0-91A1-49AFEF32FA7B}"/>
    <dgm:cxn modelId="{300B0B88-E838-45E3-8607-4A2BE0B030C1}" srcId="{8463A402-DA50-4006-ABC1-8B2CF098414C}" destId="{A3C855D1-7C07-472D-9B09-8AAD5F03A248}" srcOrd="0" destOrd="0" parTransId="{6B4086DF-2512-4C8C-86A6-34BD588555D6}" sibTransId="{EE6C0035-3D6A-4357-9E3C-7CC7EB630765}"/>
    <dgm:cxn modelId="{28168B98-919D-40D7-B635-959311A48506}" srcId="{5D2540D7-6337-4021-B0D9-3E3F69DD328D}" destId="{9E6F5F00-E253-49F0-82FA-00361D35BFFE}" srcOrd="1" destOrd="0" parTransId="{16864878-18F4-44B7-BA34-2C51C6484BCB}" sibTransId="{2EA5C513-F02D-41F8-BDE2-3F747128735C}"/>
    <dgm:cxn modelId="{D5266B9A-4283-4EA8-9BC5-F00D96A7607C}" type="presOf" srcId="{2DF692EA-CD59-4092-BEE7-DD91CC0C2018}" destId="{5F6324EE-D066-458E-B9CA-D5BD907BE1C8}" srcOrd="0" destOrd="0" presId="urn:microsoft.com/office/officeart/2005/8/layout/hierarchy1"/>
    <dgm:cxn modelId="{5894A89E-2EEB-4D2D-BDBF-97D65CA77017}" type="presOf" srcId="{70FA23B6-8F5E-4A33-9E3A-2654F43F992C}" destId="{0D650B7C-711B-4C13-ADDD-57B91037EC0A}" srcOrd="0" destOrd="0" presId="urn:microsoft.com/office/officeart/2005/8/layout/hierarchy1"/>
    <dgm:cxn modelId="{AAD7E3A5-40C4-4D41-B678-623728F4C0CC}" srcId="{9A41819C-E244-45C3-9F20-F490D7869F10}" destId="{39600C21-2D9D-474F-A36E-CE7E9B7EF2FD}" srcOrd="0" destOrd="0" parTransId="{E9799160-229C-4701-8563-4EBC10608224}" sibTransId="{74EE0028-672B-47A3-944E-D141540A411C}"/>
    <dgm:cxn modelId="{3208E4AF-F4EA-4961-A19B-C516A08C02D3}" type="presOf" srcId="{A3C855D1-7C07-472D-9B09-8AAD5F03A248}" destId="{29670BAF-5DF5-49C0-B224-5A69CBA82302}" srcOrd="0" destOrd="0" presId="urn:microsoft.com/office/officeart/2005/8/layout/hierarchy1"/>
    <dgm:cxn modelId="{9CED9BBB-A255-4A7D-A2E7-80DEF9FE2D04}" type="presOf" srcId="{9302883E-0B63-4B4F-9A0F-CE92D0733486}" destId="{878DA5FF-E2C6-4348-867C-7F83E126DBE4}" srcOrd="0" destOrd="0" presId="urn:microsoft.com/office/officeart/2005/8/layout/hierarchy1"/>
    <dgm:cxn modelId="{D461DABD-6519-4E9B-A567-63041376E5BE}" type="presOf" srcId="{F5A94348-073D-4A11-808A-02DB2639EDB6}" destId="{5A400333-907A-4750-B900-27387DEB0245}" srcOrd="0" destOrd="0" presId="urn:microsoft.com/office/officeart/2005/8/layout/hierarchy1"/>
    <dgm:cxn modelId="{CEDEBEC0-BBB5-484A-9CC1-DEDA5ADBFC93}" type="presOf" srcId="{28C925E4-C70D-443D-9C9C-E5F080984FEE}" destId="{0D454B74-BD92-481C-9370-4A83124B7707}" srcOrd="0" destOrd="0" presId="urn:microsoft.com/office/officeart/2005/8/layout/hierarchy1"/>
    <dgm:cxn modelId="{53F228C1-2730-4300-8AAE-32AC8020049B}" type="presOf" srcId="{BB550FD3-0C96-4904-94D0-E4365A88FC5C}" destId="{463F0B96-E87A-417C-A6BD-AFAB7EB88BB0}" srcOrd="0" destOrd="0" presId="urn:microsoft.com/office/officeart/2005/8/layout/hierarchy1"/>
    <dgm:cxn modelId="{09F909C2-AFA6-4E0C-A75A-A1ED38AA0EE2}" type="presOf" srcId="{3C0BAAD4-259D-45C4-AF23-7F86172C10A1}" destId="{00CAF18E-E523-4EE5-B633-170D40CCE861}" srcOrd="0" destOrd="0" presId="urn:microsoft.com/office/officeart/2005/8/layout/hierarchy1"/>
    <dgm:cxn modelId="{0A6202C5-050E-4F36-9ECD-D4301F901BBF}" type="presOf" srcId="{9A41819C-E244-45C3-9F20-F490D7869F10}" destId="{A050AFF7-1574-4F91-A34F-F037DDCCE37A}" srcOrd="0" destOrd="0" presId="urn:microsoft.com/office/officeart/2005/8/layout/hierarchy1"/>
    <dgm:cxn modelId="{5224DCC5-4485-4C55-B4AB-94B2447B15C9}" type="presOf" srcId="{16864878-18F4-44B7-BA34-2C51C6484BCB}" destId="{FF75A1D3-55A1-4C30-9443-C7493E14356A}" srcOrd="0" destOrd="0" presId="urn:microsoft.com/office/officeart/2005/8/layout/hierarchy1"/>
    <dgm:cxn modelId="{F6D82CCE-FC5E-491E-AEF7-2CC465FAC78C}" type="presOf" srcId="{60FE4F38-80DA-4A83-A8CA-BA0543EE3644}" destId="{5DFEC74C-6AD7-4F2C-8AE7-C2F5D817F0FD}" srcOrd="0" destOrd="0" presId="urn:microsoft.com/office/officeart/2005/8/layout/hierarchy1"/>
    <dgm:cxn modelId="{886D59CE-E1B3-483A-941B-5751EA02F518}" srcId="{5D2540D7-6337-4021-B0D9-3E3F69DD328D}" destId="{8B9A3B1A-B889-4BB1-83FA-2CB8E49AF7FA}" srcOrd="2" destOrd="0" parTransId="{9302883E-0B63-4B4F-9A0F-CE92D0733486}" sibTransId="{C971A23C-5EE3-4B1C-B9D6-D421F8AEF88D}"/>
    <dgm:cxn modelId="{F5BECAD1-60D0-4D72-B09C-4C12D47E2DCB}" srcId="{8B9A3B1A-B889-4BB1-83FA-2CB8E49AF7FA}" destId="{7D3CA174-83C4-4791-8649-8C48EFEF9D9A}" srcOrd="0" destOrd="0" parTransId="{70FA23B6-8F5E-4A33-9E3A-2654F43F992C}" sibTransId="{4E125080-4A8B-463D-991D-2166DB57C07D}"/>
    <dgm:cxn modelId="{3B0E3DD8-6017-4ABB-B324-05FC53845BE3}" srcId="{BB550FD3-0C96-4904-94D0-E4365A88FC5C}" destId="{7F2FCB07-7208-46CF-859F-D69F814E1974}" srcOrd="0" destOrd="0" parTransId="{28C925E4-C70D-443D-9C9C-E5F080984FEE}" sibTransId="{F9857B06-7286-4723-B9D4-56CDA80902E6}"/>
    <dgm:cxn modelId="{829489DC-9647-4553-B47B-C4F24CD69780}" srcId="{BB550FD3-0C96-4904-94D0-E4365A88FC5C}" destId="{8463A402-DA50-4006-ABC1-8B2CF098414C}" srcOrd="2" destOrd="0" parTransId="{21083744-C344-4763-8B47-A175C07FDDEB}" sibTransId="{EA8ED709-13B3-43A6-BB91-BDA0319560B0}"/>
    <dgm:cxn modelId="{94C9E4E0-798A-4E9E-95A3-DB4E246382F5}" srcId="{8B9A3B1A-B889-4BB1-83FA-2CB8E49AF7FA}" destId="{7B36C507-0FC1-482A-97BF-F0E57854845C}" srcOrd="1" destOrd="0" parTransId="{2ED1C872-C26A-489E-81F3-F75C51C30291}" sibTransId="{80BD429C-F58A-40F6-8472-C6A2CCF8339C}"/>
    <dgm:cxn modelId="{7B858FE4-E95F-4555-BD26-D2F92E380637}" type="presOf" srcId="{F8E9F718-10A7-4C9E-99EC-61D1D7CD8552}" destId="{5BB4D2C3-7361-4774-B0CB-456FCE6AF2F1}" srcOrd="0" destOrd="0" presId="urn:microsoft.com/office/officeart/2005/8/layout/hierarchy1"/>
    <dgm:cxn modelId="{AC141DE9-3052-4599-838A-871A9B9263D6}" type="presOf" srcId="{E9799160-229C-4701-8563-4EBC10608224}" destId="{16E1ACE4-A82C-46C8-90FD-ED10B183A041}" srcOrd="0" destOrd="0" presId="urn:microsoft.com/office/officeart/2005/8/layout/hierarchy1"/>
    <dgm:cxn modelId="{F635D2FA-13F2-4E81-B4B4-3FA2700B5895}" type="presOf" srcId="{21083744-C344-4763-8B47-A175C07FDDEB}" destId="{8F4FFAA7-4077-42C3-B4D1-E106CA584C1D}" srcOrd="0" destOrd="0" presId="urn:microsoft.com/office/officeart/2005/8/layout/hierarchy1"/>
    <dgm:cxn modelId="{B13382FB-A1E1-48CC-A2B3-DF7CB5D77DC3}" type="presOf" srcId="{B7B6F88F-6561-4A1A-8058-CF0E87842EA7}" destId="{C3EA72A3-BC41-404F-A0FF-987D77CD8105}" srcOrd="0" destOrd="0" presId="urn:microsoft.com/office/officeart/2005/8/layout/hierarchy1"/>
    <dgm:cxn modelId="{ACE91AFF-156B-4F32-AB9F-DCCCCD498DAB}" type="presOf" srcId="{7B36C507-0FC1-482A-97BF-F0E57854845C}" destId="{69F12F1B-1BC6-4B5F-BB4A-2155E02F2EA1}" srcOrd="0" destOrd="0" presId="urn:microsoft.com/office/officeart/2005/8/layout/hierarchy1"/>
    <dgm:cxn modelId="{3B9C613C-6625-47B0-BB84-6A925A2C6A05}" type="presParOf" srcId="{5F6324EE-D066-458E-B9CA-D5BD907BE1C8}" destId="{22C87AF8-C153-41C1-9A65-948E385D2B74}" srcOrd="0" destOrd="0" presId="urn:microsoft.com/office/officeart/2005/8/layout/hierarchy1"/>
    <dgm:cxn modelId="{714F0FA5-1C10-48AC-8444-59007490AD77}" type="presParOf" srcId="{22C87AF8-C153-41C1-9A65-948E385D2B74}" destId="{5B9C1B3A-7CFC-4739-A7C0-C53794CA2DA3}" srcOrd="0" destOrd="0" presId="urn:microsoft.com/office/officeart/2005/8/layout/hierarchy1"/>
    <dgm:cxn modelId="{8EA48F8A-71DF-46AD-BA6E-7634CC7DDB96}" type="presParOf" srcId="{5B9C1B3A-7CFC-4739-A7C0-C53794CA2DA3}" destId="{F88DFA99-A455-40B5-9268-934FA665F6A5}" srcOrd="0" destOrd="0" presId="urn:microsoft.com/office/officeart/2005/8/layout/hierarchy1"/>
    <dgm:cxn modelId="{934760C0-3EF3-44BD-9D17-C52C3D2B2522}" type="presParOf" srcId="{5B9C1B3A-7CFC-4739-A7C0-C53794CA2DA3}" destId="{38F3A413-1FBD-4B97-9592-79E18D7FA9C3}" srcOrd="1" destOrd="0" presId="urn:microsoft.com/office/officeart/2005/8/layout/hierarchy1"/>
    <dgm:cxn modelId="{A28D5462-CE00-4421-8C1C-D1CD81844515}" type="presParOf" srcId="{22C87AF8-C153-41C1-9A65-948E385D2B74}" destId="{B1CCFE54-59CA-4757-92D3-C40B4D04EECF}" srcOrd="1" destOrd="0" presId="urn:microsoft.com/office/officeart/2005/8/layout/hierarchy1"/>
    <dgm:cxn modelId="{270A1D97-014F-4840-ABE6-8549CBF1BE2D}" type="presParOf" srcId="{B1CCFE54-59CA-4757-92D3-C40B4D04EECF}" destId="{5DFEC74C-6AD7-4F2C-8AE7-C2F5D817F0FD}" srcOrd="0" destOrd="0" presId="urn:microsoft.com/office/officeart/2005/8/layout/hierarchy1"/>
    <dgm:cxn modelId="{BEB0E3AD-5772-4DA5-B826-24EB47711DC4}" type="presParOf" srcId="{B1CCFE54-59CA-4757-92D3-C40B4D04EECF}" destId="{2BBF75C6-EB66-4525-9788-63830499C329}" srcOrd="1" destOrd="0" presId="urn:microsoft.com/office/officeart/2005/8/layout/hierarchy1"/>
    <dgm:cxn modelId="{8B3270CE-5FF5-4A20-8F43-382C1FEBC5D3}" type="presParOf" srcId="{2BBF75C6-EB66-4525-9788-63830499C329}" destId="{3DC81640-1F1C-47F9-9D8F-91C30D02EE8B}" srcOrd="0" destOrd="0" presId="urn:microsoft.com/office/officeart/2005/8/layout/hierarchy1"/>
    <dgm:cxn modelId="{FB00C26B-5485-474B-B656-F1FF06B747BF}" type="presParOf" srcId="{3DC81640-1F1C-47F9-9D8F-91C30D02EE8B}" destId="{64435791-CE49-4A74-A75E-FF495C2AFA69}" srcOrd="0" destOrd="0" presId="urn:microsoft.com/office/officeart/2005/8/layout/hierarchy1"/>
    <dgm:cxn modelId="{0C94E2E9-1B27-412E-B088-FB9E82A398E6}" type="presParOf" srcId="{3DC81640-1F1C-47F9-9D8F-91C30D02EE8B}" destId="{A050AFF7-1574-4F91-A34F-F037DDCCE37A}" srcOrd="1" destOrd="0" presId="urn:microsoft.com/office/officeart/2005/8/layout/hierarchy1"/>
    <dgm:cxn modelId="{7D6A9738-8733-4E76-8F55-9C1935A89636}" type="presParOf" srcId="{2BBF75C6-EB66-4525-9788-63830499C329}" destId="{1D44DFDB-0F44-4F2D-B49C-712419846D82}" srcOrd="1" destOrd="0" presId="urn:microsoft.com/office/officeart/2005/8/layout/hierarchy1"/>
    <dgm:cxn modelId="{FD8C5205-BBB2-4805-9808-A05935379D4F}" type="presParOf" srcId="{1D44DFDB-0F44-4F2D-B49C-712419846D82}" destId="{16E1ACE4-A82C-46C8-90FD-ED10B183A041}" srcOrd="0" destOrd="0" presId="urn:microsoft.com/office/officeart/2005/8/layout/hierarchy1"/>
    <dgm:cxn modelId="{98E809BE-5E1A-41A6-9585-C407D33C00E0}" type="presParOf" srcId="{1D44DFDB-0F44-4F2D-B49C-712419846D82}" destId="{367AAF0A-E0F4-4FA0-B43E-4AE2E4A48A49}" srcOrd="1" destOrd="0" presId="urn:microsoft.com/office/officeart/2005/8/layout/hierarchy1"/>
    <dgm:cxn modelId="{9E973915-4D3E-4672-9CD3-E760B3A9FE9A}" type="presParOf" srcId="{367AAF0A-E0F4-4FA0-B43E-4AE2E4A48A49}" destId="{CC3AA6EA-07CE-48B9-A01D-A789F9DDFC48}" srcOrd="0" destOrd="0" presId="urn:microsoft.com/office/officeart/2005/8/layout/hierarchy1"/>
    <dgm:cxn modelId="{DC492DCD-E92D-45E1-ABF2-0D30648889A4}" type="presParOf" srcId="{CC3AA6EA-07CE-48B9-A01D-A789F9DDFC48}" destId="{F8CDC556-EA21-4AB5-9941-D1798DDEBFE3}" srcOrd="0" destOrd="0" presId="urn:microsoft.com/office/officeart/2005/8/layout/hierarchy1"/>
    <dgm:cxn modelId="{4FB8BB4C-C535-4B66-A508-17A03DE40096}" type="presParOf" srcId="{CC3AA6EA-07CE-48B9-A01D-A789F9DDFC48}" destId="{98DE11BB-171A-4452-8AC9-CFDFB0DE6558}" srcOrd="1" destOrd="0" presId="urn:microsoft.com/office/officeart/2005/8/layout/hierarchy1"/>
    <dgm:cxn modelId="{B999B274-2BE7-4F9C-9B8C-A463815E1884}" type="presParOf" srcId="{367AAF0A-E0F4-4FA0-B43E-4AE2E4A48A49}" destId="{0442FC1D-86BE-438D-A9D5-16469B64CEF8}" srcOrd="1" destOrd="0" presId="urn:microsoft.com/office/officeart/2005/8/layout/hierarchy1"/>
    <dgm:cxn modelId="{FA91708F-E617-4151-8591-D7C4B8895E1C}" type="presParOf" srcId="{1D44DFDB-0F44-4F2D-B49C-712419846D82}" destId="{72771109-B4A9-4686-BAC4-BE0C9CA5DE41}" srcOrd="2" destOrd="0" presId="urn:microsoft.com/office/officeart/2005/8/layout/hierarchy1"/>
    <dgm:cxn modelId="{799D437B-A74C-4472-9A6D-BC90F0A6A796}" type="presParOf" srcId="{1D44DFDB-0F44-4F2D-B49C-712419846D82}" destId="{B7EED3DB-D7AD-4E1C-8729-B27BE9EEECC8}" srcOrd="3" destOrd="0" presId="urn:microsoft.com/office/officeart/2005/8/layout/hierarchy1"/>
    <dgm:cxn modelId="{E114CE46-348A-4CE1-8861-FBCD28DDBC3F}" type="presParOf" srcId="{B7EED3DB-D7AD-4E1C-8729-B27BE9EEECC8}" destId="{7DC8DAF1-59A3-4D19-A20C-5B38C52B9751}" srcOrd="0" destOrd="0" presId="urn:microsoft.com/office/officeart/2005/8/layout/hierarchy1"/>
    <dgm:cxn modelId="{A1908A78-3885-4770-8ED8-6F46282CAED9}" type="presParOf" srcId="{7DC8DAF1-59A3-4D19-A20C-5B38C52B9751}" destId="{725E3297-3D0D-48AB-8895-9F1707FB95C5}" srcOrd="0" destOrd="0" presId="urn:microsoft.com/office/officeart/2005/8/layout/hierarchy1"/>
    <dgm:cxn modelId="{773E384B-811F-4D9A-AD3E-A6D3B0788389}" type="presParOf" srcId="{7DC8DAF1-59A3-4D19-A20C-5B38C52B9751}" destId="{23EDC47D-4BE9-40AC-B838-C97CE644A586}" srcOrd="1" destOrd="0" presId="urn:microsoft.com/office/officeart/2005/8/layout/hierarchy1"/>
    <dgm:cxn modelId="{69C6FA51-1549-41D1-AB8D-B150D433E726}" type="presParOf" srcId="{B7EED3DB-D7AD-4E1C-8729-B27BE9EEECC8}" destId="{7603B7E6-B869-4164-8584-CEAA2349441B}" srcOrd="1" destOrd="0" presId="urn:microsoft.com/office/officeart/2005/8/layout/hierarchy1"/>
    <dgm:cxn modelId="{FF376BE5-DBD7-4DED-89E3-1D3B5A6A37A8}" type="presParOf" srcId="{B1CCFE54-59CA-4757-92D3-C40B4D04EECF}" destId="{FF75A1D3-55A1-4C30-9443-C7493E14356A}" srcOrd="2" destOrd="0" presId="urn:microsoft.com/office/officeart/2005/8/layout/hierarchy1"/>
    <dgm:cxn modelId="{1F7D0BEF-905F-4BE6-BDE5-5B41AB3F5A10}" type="presParOf" srcId="{B1CCFE54-59CA-4757-92D3-C40B4D04EECF}" destId="{8C1DABE8-4014-45A4-8B3F-7B9B0DBB12C4}" srcOrd="3" destOrd="0" presId="urn:microsoft.com/office/officeart/2005/8/layout/hierarchy1"/>
    <dgm:cxn modelId="{80CB0A73-565F-4CE0-B630-8C35D6252ED1}" type="presParOf" srcId="{8C1DABE8-4014-45A4-8B3F-7B9B0DBB12C4}" destId="{59990658-E486-41C3-89F8-1482D563802F}" srcOrd="0" destOrd="0" presId="urn:microsoft.com/office/officeart/2005/8/layout/hierarchy1"/>
    <dgm:cxn modelId="{304F2E4D-C973-4CB3-9669-0F503FD4DC96}" type="presParOf" srcId="{59990658-E486-41C3-89F8-1482D563802F}" destId="{4C4DAB83-D112-4ACA-8D99-B7801C8B6D75}" srcOrd="0" destOrd="0" presId="urn:microsoft.com/office/officeart/2005/8/layout/hierarchy1"/>
    <dgm:cxn modelId="{36F3EA3F-2DAE-4BA7-AD79-ED4466644286}" type="presParOf" srcId="{59990658-E486-41C3-89F8-1482D563802F}" destId="{94CBF391-86A8-4D58-8D29-DB9ACA01BB8D}" srcOrd="1" destOrd="0" presId="urn:microsoft.com/office/officeart/2005/8/layout/hierarchy1"/>
    <dgm:cxn modelId="{27512AE1-C2CC-4B75-AC34-952AF36E6DEF}" type="presParOf" srcId="{8C1DABE8-4014-45A4-8B3F-7B9B0DBB12C4}" destId="{CBE89115-63DC-464C-BE27-7C29E4CDC097}" srcOrd="1" destOrd="0" presId="urn:microsoft.com/office/officeart/2005/8/layout/hierarchy1"/>
    <dgm:cxn modelId="{F68BABAF-12A6-428C-B9FD-A4DA4C958CAF}" type="presParOf" srcId="{CBE89115-63DC-464C-BE27-7C29E4CDC097}" destId="{00CAF18E-E523-4EE5-B633-170D40CCE861}" srcOrd="0" destOrd="0" presId="urn:microsoft.com/office/officeart/2005/8/layout/hierarchy1"/>
    <dgm:cxn modelId="{F6A9EA06-55D9-4E08-821D-A5FD9E313954}" type="presParOf" srcId="{CBE89115-63DC-464C-BE27-7C29E4CDC097}" destId="{17329A56-AFB6-44A1-BEF0-245150BD66FF}" srcOrd="1" destOrd="0" presId="urn:microsoft.com/office/officeart/2005/8/layout/hierarchy1"/>
    <dgm:cxn modelId="{06B99F58-BEF0-44ED-A848-7C3C85D9DD97}" type="presParOf" srcId="{17329A56-AFB6-44A1-BEF0-245150BD66FF}" destId="{7D7F72E9-B191-4356-A157-6D989C5C76A7}" srcOrd="0" destOrd="0" presId="urn:microsoft.com/office/officeart/2005/8/layout/hierarchy1"/>
    <dgm:cxn modelId="{E3AAECF2-0C6C-4757-A855-A199916A1668}" type="presParOf" srcId="{7D7F72E9-B191-4356-A157-6D989C5C76A7}" destId="{F7B714B3-9FB6-48C2-B791-CBB464AB42A1}" srcOrd="0" destOrd="0" presId="urn:microsoft.com/office/officeart/2005/8/layout/hierarchy1"/>
    <dgm:cxn modelId="{084F20B2-039A-43BE-BC2B-0C82CF0C8B6F}" type="presParOf" srcId="{7D7F72E9-B191-4356-A157-6D989C5C76A7}" destId="{FF58CEE3-F3B6-4CB1-8303-A41CD74AB4EB}" srcOrd="1" destOrd="0" presId="urn:microsoft.com/office/officeart/2005/8/layout/hierarchy1"/>
    <dgm:cxn modelId="{97014843-1EA8-4929-B8FE-E79A37E6ED83}" type="presParOf" srcId="{17329A56-AFB6-44A1-BEF0-245150BD66FF}" destId="{4221D965-AF81-4F56-8E28-6D76AA8EF7C7}" srcOrd="1" destOrd="0" presId="urn:microsoft.com/office/officeart/2005/8/layout/hierarchy1"/>
    <dgm:cxn modelId="{A7B07D2A-BD3A-4E90-90AB-BE3C0295007F}" type="presParOf" srcId="{4221D965-AF81-4F56-8E28-6D76AA8EF7C7}" destId="{7410094E-5BC8-4D3E-ADDA-806509D47DE0}" srcOrd="0" destOrd="0" presId="urn:microsoft.com/office/officeart/2005/8/layout/hierarchy1"/>
    <dgm:cxn modelId="{8FB20D00-9ED1-4822-BCDC-15604BF82ABC}" type="presParOf" srcId="{4221D965-AF81-4F56-8E28-6D76AA8EF7C7}" destId="{0A1EA3BF-61DE-4A00-AB08-2D0635CB089F}" srcOrd="1" destOrd="0" presId="urn:microsoft.com/office/officeart/2005/8/layout/hierarchy1"/>
    <dgm:cxn modelId="{5EEA7429-B9C4-43F3-B8DA-48839A8AB5DC}" type="presParOf" srcId="{0A1EA3BF-61DE-4A00-AB08-2D0635CB089F}" destId="{AE94031C-B328-4E20-BA56-B90F075F5C0E}" srcOrd="0" destOrd="0" presId="urn:microsoft.com/office/officeart/2005/8/layout/hierarchy1"/>
    <dgm:cxn modelId="{27701B46-FA51-46AF-B008-38FF3EFEC0DE}" type="presParOf" srcId="{AE94031C-B328-4E20-BA56-B90F075F5C0E}" destId="{20352808-1224-45D7-9528-294BFB825132}" srcOrd="0" destOrd="0" presId="urn:microsoft.com/office/officeart/2005/8/layout/hierarchy1"/>
    <dgm:cxn modelId="{E0A564BA-FF24-4A08-B002-ABAB8CD8942C}" type="presParOf" srcId="{AE94031C-B328-4E20-BA56-B90F075F5C0E}" destId="{463F0B96-E87A-417C-A6BD-AFAB7EB88BB0}" srcOrd="1" destOrd="0" presId="urn:microsoft.com/office/officeart/2005/8/layout/hierarchy1"/>
    <dgm:cxn modelId="{E7361A7F-03F2-4F28-B042-EDEBB65B9F60}" type="presParOf" srcId="{0A1EA3BF-61DE-4A00-AB08-2D0635CB089F}" destId="{1BC6BC05-845F-4909-9C00-140A14EC0B6B}" srcOrd="1" destOrd="0" presId="urn:microsoft.com/office/officeart/2005/8/layout/hierarchy1"/>
    <dgm:cxn modelId="{0B22A125-C0FA-4521-83B6-B1597A589874}" type="presParOf" srcId="{1BC6BC05-845F-4909-9C00-140A14EC0B6B}" destId="{0D454B74-BD92-481C-9370-4A83124B7707}" srcOrd="0" destOrd="0" presId="urn:microsoft.com/office/officeart/2005/8/layout/hierarchy1"/>
    <dgm:cxn modelId="{3298B50B-93A4-4300-A3AA-7EC6CC2151FA}" type="presParOf" srcId="{1BC6BC05-845F-4909-9C00-140A14EC0B6B}" destId="{79E4BDED-F5E5-448D-9869-22BA33B3F5C8}" srcOrd="1" destOrd="0" presId="urn:microsoft.com/office/officeart/2005/8/layout/hierarchy1"/>
    <dgm:cxn modelId="{4B5D4E3C-0ABF-4991-A916-0C0990F56B07}" type="presParOf" srcId="{79E4BDED-F5E5-448D-9869-22BA33B3F5C8}" destId="{1FC38B6F-8EBE-42F5-977B-730A5AC831D6}" srcOrd="0" destOrd="0" presId="urn:microsoft.com/office/officeart/2005/8/layout/hierarchy1"/>
    <dgm:cxn modelId="{3C9AAB4E-9840-4BB9-9015-10375C3C68B3}" type="presParOf" srcId="{1FC38B6F-8EBE-42F5-977B-730A5AC831D6}" destId="{DBB2B756-7FAF-4260-807B-76E54A928962}" srcOrd="0" destOrd="0" presId="urn:microsoft.com/office/officeart/2005/8/layout/hierarchy1"/>
    <dgm:cxn modelId="{5B2569BB-86BA-41B2-BD95-76D57103C3FA}" type="presParOf" srcId="{1FC38B6F-8EBE-42F5-977B-730A5AC831D6}" destId="{F0538A11-F4E6-4F8D-BE98-DD9CDAF4EAC4}" srcOrd="1" destOrd="0" presId="urn:microsoft.com/office/officeart/2005/8/layout/hierarchy1"/>
    <dgm:cxn modelId="{26183241-7A99-4A40-A759-E998EBBE0308}" type="presParOf" srcId="{79E4BDED-F5E5-448D-9869-22BA33B3F5C8}" destId="{8623655B-2280-4286-92E0-96F2C46E3687}" srcOrd="1" destOrd="0" presId="urn:microsoft.com/office/officeart/2005/8/layout/hierarchy1"/>
    <dgm:cxn modelId="{8971F99B-493C-49C0-BF68-0FB058A73FD9}" type="presParOf" srcId="{1BC6BC05-845F-4909-9C00-140A14EC0B6B}" destId="{C3EA72A3-BC41-404F-A0FF-987D77CD8105}" srcOrd="2" destOrd="0" presId="urn:microsoft.com/office/officeart/2005/8/layout/hierarchy1"/>
    <dgm:cxn modelId="{8E317B14-1A4C-42FB-B5B8-50E7D687D005}" type="presParOf" srcId="{1BC6BC05-845F-4909-9C00-140A14EC0B6B}" destId="{F8549ECE-5145-4DF5-99D5-4727A288B4D9}" srcOrd="3" destOrd="0" presId="urn:microsoft.com/office/officeart/2005/8/layout/hierarchy1"/>
    <dgm:cxn modelId="{06C7A517-C416-4E06-98D0-E57FB7C1596A}" type="presParOf" srcId="{F8549ECE-5145-4DF5-99D5-4727A288B4D9}" destId="{E979498C-C69C-4CC1-84FD-3C1BFB63BCD0}" srcOrd="0" destOrd="0" presId="urn:microsoft.com/office/officeart/2005/8/layout/hierarchy1"/>
    <dgm:cxn modelId="{50B56F38-669A-45B2-BF36-C03E42972AD8}" type="presParOf" srcId="{E979498C-C69C-4CC1-84FD-3C1BFB63BCD0}" destId="{68C1D654-6207-4702-BA23-C748469CA394}" srcOrd="0" destOrd="0" presId="urn:microsoft.com/office/officeart/2005/8/layout/hierarchy1"/>
    <dgm:cxn modelId="{AB479889-45E9-4031-B49D-97987A70EE31}" type="presParOf" srcId="{E979498C-C69C-4CC1-84FD-3C1BFB63BCD0}" destId="{5A400333-907A-4750-B900-27387DEB0245}" srcOrd="1" destOrd="0" presId="urn:microsoft.com/office/officeart/2005/8/layout/hierarchy1"/>
    <dgm:cxn modelId="{9E66364A-D56F-4E78-8AD4-715EBE9FBDB2}" type="presParOf" srcId="{F8549ECE-5145-4DF5-99D5-4727A288B4D9}" destId="{3CBE9A4E-1578-4DED-8BF5-2F6DEBD04037}" srcOrd="1" destOrd="0" presId="urn:microsoft.com/office/officeart/2005/8/layout/hierarchy1"/>
    <dgm:cxn modelId="{95B240A4-0118-497E-B226-A0D3F640417E}" type="presParOf" srcId="{1BC6BC05-845F-4909-9C00-140A14EC0B6B}" destId="{8F4FFAA7-4077-42C3-B4D1-E106CA584C1D}" srcOrd="4" destOrd="0" presId="urn:microsoft.com/office/officeart/2005/8/layout/hierarchy1"/>
    <dgm:cxn modelId="{F3205267-753F-4642-8FF3-5E860C9604B4}" type="presParOf" srcId="{1BC6BC05-845F-4909-9C00-140A14EC0B6B}" destId="{E597E24B-3CD0-40BC-BF43-C48223D7DC95}" srcOrd="5" destOrd="0" presId="urn:microsoft.com/office/officeart/2005/8/layout/hierarchy1"/>
    <dgm:cxn modelId="{9237C724-FDED-47D2-BC51-108EE8F470AF}" type="presParOf" srcId="{E597E24B-3CD0-40BC-BF43-C48223D7DC95}" destId="{A8A5C803-33A2-42AD-813E-ABE4261EBE1D}" srcOrd="0" destOrd="0" presId="urn:microsoft.com/office/officeart/2005/8/layout/hierarchy1"/>
    <dgm:cxn modelId="{B227343D-6154-461A-91AC-8A10DB4E28E7}" type="presParOf" srcId="{A8A5C803-33A2-42AD-813E-ABE4261EBE1D}" destId="{A58CD7A3-1CA3-4B97-9BDA-36CDA94B97D9}" srcOrd="0" destOrd="0" presId="urn:microsoft.com/office/officeart/2005/8/layout/hierarchy1"/>
    <dgm:cxn modelId="{4E6C186C-6F89-4060-B6A0-C9869C4986A9}" type="presParOf" srcId="{A8A5C803-33A2-42AD-813E-ABE4261EBE1D}" destId="{92836C27-07DA-4433-BEBD-1EFB43566DC7}" srcOrd="1" destOrd="0" presId="urn:microsoft.com/office/officeart/2005/8/layout/hierarchy1"/>
    <dgm:cxn modelId="{90E82DCE-A879-49C2-ADDA-5B9167B786B8}" type="presParOf" srcId="{E597E24B-3CD0-40BC-BF43-C48223D7DC95}" destId="{11F3C214-D550-4AEF-94C5-F4254C0486FF}" srcOrd="1" destOrd="0" presId="urn:microsoft.com/office/officeart/2005/8/layout/hierarchy1"/>
    <dgm:cxn modelId="{52119BB2-749D-43CE-8090-39D0BE3B5E41}" type="presParOf" srcId="{11F3C214-D550-4AEF-94C5-F4254C0486FF}" destId="{E2E9F69D-B0F3-44EC-B63C-5BB52B599030}" srcOrd="0" destOrd="0" presId="urn:microsoft.com/office/officeart/2005/8/layout/hierarchy1"/>
    <dgm:cxn modelId="{D952D13F-905B-49EC-B7D0-573DF81D1CC2}" type="presParOf" srcId="{11F3C214-D550-4AEF-94C5-F4254C0486FF}" destId="{E3386610-EE97-477F-9BE0-9000B478F744}" srcOrd="1" destOrd="0" presId="urn:microsoft.com/office/officeart/2005/8/layout/hierarchy1"/>
    <dgm:cxn modelId="{8461B6F7-E18C-46B6-8D71-311301DB0366}" type="presParOf" srcId="{E3386610-EE97-477F-9BE0-9000B478F744}" destId="{147D1BC9-6BF4-4BE3-ABF6-6BACA0E5B4E8}" srcOrd="0" destOrd="0" presId="urn:microsoft.com/office/officeart/2005/8/layout/hierarchy1"/>
    <dgm:cxn modelId="{DFC70EED-821D-4C73-9433-21EA47A98E9A}" type="presParOf" srcId="{147D1BC9-6BF4-4BE3-ABF6-6BACA0E5B4E8}" destId="{4B1FDCE2-398D-4649-976C-B8BD14301B52}" srcOrd="0" destOrd="0" presId="urn:microsoft.com/office/officeart/2005/8/layout/hierarchy1"/>
    <dgm:cxn modelId="{11AE3535-CCF1-4DC9-9387-6DEB506E1668}" type="presParOf" srcId="{147D1BC9-6BF4-4BE3-ABF6-6BACA0E5B4E8}" destId="{29670BAF-5DF5-49C0-B224-5A69CBA82302}" srcOrd="1" destOrd="0" presId="urn:microsoft.com/office/officeart/2005/8/layout/hierarchy1"/>
    <dgm:cxn modelId="{C9CBD9CA-4CBD-47D1-8E3D-33038A5DECF5}" type="presParOf" srcId="{E3386610-EE97-477F-9BE0-9000B478F744}" destId="{E003F909-92C3-4EDE-BFA6-3285D6162B74}" srcOrd="1" destOrd="0" presId="urn:microsoft.com/office/officeart/2005/8/layout/hierarchy1"/>
    <dgm:cxn modelId="{F957617A-648E-47F8-816F-D0403B442173}" type="presParOf" srcId="{11F3C214-D550-4AEF-94C5-F4254C0486FF}" destId="{5BB4D2C3-7361-4774-B0CB-456FCE6AF2F1}" srcOrd="2" destOrd="0" presId="urn:microsoft.com/office/officeart/2005/8/layout/hierarchy1"/>
    <dgm:cxn modelId="{9105B03B-9CF8-4FC0-A98D-CE2553AE6B29}" type="presParOf" srcId="{11F3C214-D550-4AEF-94C5-F4254C0486FF}" destId="{00ABDD32-C8B2-4F2F-B261-F973A449F498}" srcOrd="3" destOrd="0" presId="urn:microsoft.com/office/officeart/2005/8/layout/hierarchy1"/>
    <dgm:cxn modelId="{302071BB-33CB-498D-B896-636DA70309F6}" type="presParOf" srcId="{00ABDD32-C8B2-4F2F-B261-F973A449F498}" destId="{05FD2A86-EBE1-4AA2-9B53-F17DFF60F5A9}" srcOrd="0" destOrd="0" presId="urn:microsoft.com/office/officeart/2005/8/layout/hierarchy1"/>
    <dgm:cxn modelId="{8218C2B7-47B1-43F5-A29C-B273A14B2670}" type="presParOf" srcId="{05FD2A86-EBE1-4AA2-9B53-F17DFF60F5A9}" destId="{F4CB2851-CF96-4C3A-B729-08AA378B7B83}" srcOrd="0" destOrd="0" presId="urn:microsoft.com/office/officeart/2005/8/layout/hierarchy1"/>
    <dgm:cxn modelId="{1C9EDBDA-5A57-4442-BC27-792873286D7D}" type="presParOf" srcId="{05FD2A86-EBE1-4AA2-9B53-F17DFF60F5A9}" destId="{BFC2303F-8F15-4B49-9376-01B5FED600F5}" srcOrd="1" destOrd="0" presId="urn:microsoft.com/office/officeart/2005/8/layout/hierarchy1"/>
    <dgm:cxn modelId="{70F51389-490B-4F14-A16B-C397EB388F55}" type="presParOf" srcId="{00ABDD32-C8B2-4F2F-B261-F973A449F498}" destId="{98E9F217-12CC-476A-AB18-C0CE37A4B677}" srcOrd="1" destOrd="0" presId="urn:microsoft.com/office/officeart/2005/8/layout/hierarchy1"/>
    <dgm:cxn modelId="{5503B074-E128-428F-A53B-739AAEC2DD31}" type="presParOf" srcId="{B1CCFE54-59CA-4757-92D3-C40B4D04EECF}" destId="{878DA5FF-E2C6-4348-867C-7F83E126DBE4}" srcOrd="4" destOrd="0" presId="urn:microsoft.com/office/officeart/2005/8/layout/hierarchy1"/>
    <dgm:cxn modelId="{DD5622F6-AB8B-43B5-BA24-683B8D28E3B6}" type="presParOf" srcId="{B1CCFE54-59CA-4757-92D3-C40B4D04EECF}" destId="{E3A8FE9E-8BC8-4802-8B69-939DE119E03C}" srcOrd="5" destOrd="0" presId="urn:microsoft.com/office/officeart/2005/8/layout/hierarchy1"/>
    <dgm:cxn modelId="{C65A31AB-48E0-45B8-A187-54BCF9C5DDF8}" type="presParOf" srcId="{E3A8FE9E-8BC8-4802-8B69-939DE119E03C}" destId="{12EC93FA-131C-4ADD-BF6C-B0C2E0B26F38}" srcOrd="0" destOrd="0" presId="urn:microsoft.com/office/officeart/2005/8/layout/hierarchy1"/>
    <dgm:cxn modelId="{E9E43613-0C7B-4964-93BB-3D282D18B5CA}" type="presParOf" srcId="{12EC93FA-131C-4ADD-BF6C-B0C2E0B26F38}" destId="{BE9D835D-4272-4890-B205-D37E7666266F}" srcOrd="0" destOrd="0" presId="urn:microsoft.com/office/officeart/2005/8/layout/hierarchy1"/>
    <dgm:cxn modelId="{2CD7A5EC-DE08-4971-904A-255618CF69CC}" type="presParOf" srcId="{12EC93FA-131C-4ADD-BF6C-B0C2E0B26F38}" destId="{90C0ACEE-D71F-4C33-907D-83A91721E478}" srcOrd="1" destOrd="0" presId="urn:microsoft.com/office/officeart/2005/8/layout/hierarchy1"/>
    <dgm:cxn modelId="{ADCB50F8-32C1-42D0-8663-3EA523565D50}" type="presParOf" srcId="{E3A8FE9E-8BC8-4802-8B69-939DE119E03C}" destId="{D3DB5B5A-FC74-4871-9810-DEE004D06338}" srcOrd="1" destOrd="0" presId="urn:microsoft.com/office/officeart/2005/8/layout/hierarchy1"/>
    <dgm:cxn modelId="{39FFA428-4DC5-4828-A804-4D03A3A54A5B}" type="presParOf" srcId="{D3DB5B5A-FC74-4871-9810-DEE004D06338}" destId="{0D650B7C-711B-4C13-ADDD-57B91037EC0A}" srcOrd="0" destOrd="0" presId="urn:microsoft.com/office/officeart/2005/8/layout/hierarchy1"/>
    <dgm:cxn modelId="{0919DA72-3EF5-483F-ABAD-B17580B19A50}" type="presParOf" srcId="{D3DB5B5A-FC74-4871-9810-DEE004D06338}" destId="{128A4071-B197-4D1E-BCDE-E13E217EA953}" srcOrd="1" destOrd="0" presId="urn:microsoft.com/office/officeart/2005/8/layout/hierarchy1"/>
    <dgm:cxn modelId="{98F12C38-C756-4483-9D52-1B8720FC62B9}" type="presParOf" srcId="{128A4071-B197-4D1E-BCDE-E13E217EA953}" destId="{8705B2F3-7CCF-4BE0-A811-8108EBA6E688}" srcOrd="0" destOrd="0" presId="urn:microsoft.com/office/officeart/2005/8/layout/hierarchy1"/>
    <dgm:cxn modelId="{B27CF7E4-5554-4D65-AEF3-2A24C41B443F}" type="presParOf" srcId="{8705B2F3-7CCF-4BE0-A811-8108EBA6E688}" destId="{FD382B89-3576-4263-8500-D64C5860A9B2}" srcOrd="0" destOrd="0" presId="urn:microsoft.com/office/officeart/2005/8/layout/hierarchy1"/>
    <dgm:cxn modelId="{46B41201-1F78-4967-B05B-79C72F63E6BA}" type="presParOf" srcId="{8705B2F3-7CCF-4BE0-A811-8108EBA6E688}" destId="{28C1E015-DA4F-4E81-ADC2-92BFB1D08528}" srcOrd="1" destOrd="0" presId="urn:microsoft.com/office/officeart/2005/8/layout/hierarchy1"/>
    <dgm:cxn modelId="{C20BCEF4-3D14-4C41-9158-DCB5CF6A9F17}" type="presParOf" srcId="{128A4071-B197-4D1E-BCDE-E13E217EA953}" destId="{580DD547-06AA-4130-A9F2-7495A1CFEF35}" srcOrd="1" destOrd="0" presId="urn:microsoft.com/office/officeart/2005/8/layout/hierarchy1"/>
    <dgm:cxn modelId="{ED16F765-BF20-426E-AF79-AB047839A491}" type="presParOf" srcId="{D3DB5B5A-FC74-4871-9810-DEE004D06338}" destId="{9E5541CA-61A1-411D-8E35-5AFD3C3AC56A}" srcOrd="2" destOrd="0" presId="urn:microsoft.com/office/officeart/2005/8/layout/hierarchy1"/>
    <dgm:cxn modelId="{2FB61768-B75A-449E-A435-BFF41FB5A166}" type="presParOf" srcId="{D3DB5B5A-FC74-4871-9810-DEE004D06338}" destId="{996B8F1F-AA2D-4523-9C93-CCD644080F4B}" srcOrd="3" destOrd="0" presId="urn:microsoft.com/office/officeart/2005/8/layout/hierarchy1"/>
    <dgm:cxn modelId="{0CCDCEFD-5A36-48C4-8338-5F63598BCF3D}" type="presParOf" srcId="{996B8F1F-AA2D-4523-9C93-CCD644080F4B}" destId="{B1F42C96-190A-4314-8C56-6177BEBD2C32}" srcOrd="0" destOrd="0" presId="urn:microsoft.com/office/officeart/2005/8/layout/hierarchy1"/>
    <dgm:cxn modelId="{59E146D7-7CB9-4D3F-9DAF-1C987DA567B6}" type="presParOf" srcId="{B1F42C96-190A-4314-8C56-6177BEBD2C32}" destId="{426270BC-D8F9-49C5-B5D8-AB69211D9347}" srcOrd="0" destOrd="0" presId="urn:microsoft.com/office/officeart/2005/8/layout/hierarchy1"/>
    <dgm:cxn modelId="{258B7D97-F922-4CD2-B5C0-1EB97893946A}" type="presParOf" srcId="{B1F42C96-190A-4314-8C56-6177BEBD2C32}" destId="{69F12F1B-1BC6-4B5F-BB4A-2155E02F2EA1}" srcOrd="1" destOrd="0" presId="urn:microsoft.com/office/officeart/2005/8/layout/hierarchy1"/>
    <dgm:cxn modelId="{A15656CB-579B-4F86-BD78-7D8B8ED7B4AC}" type="presParOf" srcId="{996B8F1F-AA2D-4523-9C93-CCD644080F4B}" destId="{B3E7D43A-680F-4DC8-A3F5-177967A0C8C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541CA-61A1-411D-8E35-5AFD3C3AC56A}">
      <dsp:nvSpPr>
        <dsp:cNvPr id="0" name=""/>
        <dsp:cNvSpPr/>
      </dsp:nvSpPr>
      <dsp:spPr>
        <a:xfrm>
          <a:off x="5149237" y="1283588"/>
          <a:ext cx="501836" cy="238828"/>
        </a:xfrm>
        <a:custGeom>
          <a:avLst/>
          <a:gdLst/>
          <a:ahLst/>
          <a:cxnLst/>
          <a:rect l="0" t="0" r="0" b="0"/>
          <a:pathLst>
            <a:path>
              <a:moveTo>
                <a:pt x="0" y="0"/>
              </a:moveTo>
              <a:lnTo>
                <a:pt x="0" y="162754"/>
              </a:lnTo>
              <a:lnTo>
                <a:pt x="501836" y="162754"/>
              </a:lnTo>
              <a:lnTo>
                <a:pt x="501836" y="238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650B7C-711B-4C13-ADDD-57B91037EC0A}">
      <dsp:nvSpPr>
        <dsp:cNvPr id="0" name=""/>
        <dsp:cNvSpPr/>
      </dsp:nvSpPr>
      <dsp:spPr>
        <a:xfrm>
          <a:off x="4647401" y="1283588"/>
          <a:ext cx="501836" cy="238828"/>
        </a:xfrm>
        <a:custGeom>
          <a:avLst/>
          <a:gdLst/>
          <a:ahLst/>
          <a:cxnLst/>
          <a:rect l="0" t="0" r="0" b="0"/>
          <a:pathLst>
            <a:path>
              <a:moveTo>
                <a:pt x="501836" y="0"/>
              </a:moveTo>
              <a:lnTo>
                <a:pt x="501836" y="162754"/>
              </a:lnTo>
              <a:lnTo>
                <a:pt x="0" y="162754"/>
              </a:lnTo>
              <a:lnTo>
                <a:pt x="0" y="238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8DA5FF-E2C6-4348-867C-7F83E126DBE4}">
      <dsp:nvSpPr>
        <dsp:cNvPr id="0" name=""/>
        <dsp:cNvSpPr/>
      </dsp:nvSpPr>
      <dsp:spPr>
        <a:xfrm>
          <a:off x="3643728" y="523306"/>
          <a:ext cx="1505508" cy="238828"/>
        </a:xfrm>
        <a:custGeom>
          <a:avLst/>
          <a:gdLst/>
          <a:ahLst/>
          <a:cxnLst/>
          <a:rect l="0" t="0" r="0" b="0"/>
          <a:pathLst>
            <a:path>
              <a:moveTo>
                <a:pt x="0" y="0"/>
              </a:moveTo>
              <a:lnTo>
                <a:pt x="0" y="162754"/>
              </a:lnTo>
              <a:lnTo>
                <a:pt x="1505508" y="162754"/>
              </a:lnTo>
              <a:lnTo>
                <a:pt x="1505508" y="2388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B4D2C3-7361-4774-B0CB-456FCE6AF2F1}">
      <dsp:nvSpPr>
        <dsp:cNvPr id="0" name=""/>
        <dsp:cNvSpPr/>
      </dsp:nvSpPr>
      <dsp:spPr>
        <a:xfrm>
          <a:off x="4647401" y="3564434"/>
          <a:ext cx="501836" cy="238828"/>
        </a:xfrm>
        <a:custGeom>
          <a:avLst/>
          <a:gdLst/>
          <a:ahLst/>
          <a:cxnLst/>
          <a:rect l="0" t="0" r="0" b="0"/>
          <a:pathLst>
            <a:path>
              <a:moveTo>
                <a:pt x="0" y="0"/>
              </a:moveTo>
              <a:lnTo>
                <a:pt x="0" y="162754"/>
              </a:lnTo>
              <a:lnTo>
                <a:pt x="501836" y="162754"/>
              </a:lnTo>
              <a:lnTo>
                <a:pt x="501836" y="238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9F69D-B0F3-44EC-B63C-5BB52B599030}">
      <dsp:nvSpPr>
        <dsp:cNvPr id="0" name=""/>
        <dsp:cNvSpPr/>
      </dsp:nvSpPr>
      <dsp:spPr>
        <a:xfrm>
          <a:off x="4145564" y="3564434"/>
          <a:ext cx="501836" cy="238828"/>
        </a:xfrm>
        <a:custGeom>
          <a:avLst/>
          <a:gdLst/>
          <a:ahLst/>
          <a:cxnLst/>
          <a:rect l="0" t="0" r="0" b="0"/>
          <a:pathLst>
            <a:path>
              <a:moveTo>
                <a:pt x="501836" y="0"/>
              </a:moveTo>
              <a:lnTo>
                <a:pt x="501836" y="162754"/>
              </a:lnTo>
              <a:lnTo>
                <a:pt x="0" y="162754"/>
              </a:lnTo>
              <a:lnTo>
                <a:pt x="0" y="238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FFAA7-4077-42C3-B4D1-E106CA584C1D}">
      <dsp:nvSpPr>
        <dsp:cNvPr id="0" name=""/>
        <dsp:cNvSpPr/>
      </dsp:nvSpPr>
      <dsp:spPr>
        <a:xfrm>
          <a:off x="3643728" y="2804152"/>
          <a:ext cx="1003672" cy="238828"/>
        </a:xfrm>
        <a:custGeom>
          <a:avLst/>
          <a:gdLst/>
          <a:ahLst/>
          <a:cxnLst/>
          <a:rect l="0" t="0" r="0" b="0"/>
          <a:pathLst>
            <a:path>
              <a:moveTo>
                <a:pt x="0" y="0"/>
              </a:moveTo>
              <a:lnTo>
                <a:pt x="0" y="162754"/>
              </a:lnTo>
              <a:lnTo>
                <a:pt x="1003672" y="162754"/>
              </a:lnTo>
              <a:lnTo>
                <a:pt x="1003672" y="238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A72A3-BC41-404F-A0FF-987D77CD8105}">
      <dsp:nvSpPr>
        <dsp:cNvPr id="0" name=""/>
        <dsp:cNvSpPr/>
      </dsp:nvSpPr>
      <dsp:spPr>
        <a:xfrm>
          <a:off x="3598008" y="2804152"/>
          <a:ext cx="91440" cy="238828"/>
        </a:xfrm>
        <a:custGeom>
          <a:avLst/>
          <a:gdLst/>
          <a:ahLst/>
          <a:cxnLst/>
          <a:rect l="0" t="0" r="0" b="0"/>
          <a:pathLst>
            <a:path>
              <a:moveTo>
                <a:pt x="45720" y="0"/>
              </a:moveTo>
              <a:lnTo>
                <a:pt x="45720" y="238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454B74-BD92-481C-9370-4A83124B7707}">
      <dsp:nvSpPr>
        <dsp:cNvPr id="0" name=""/>
        <dsp:cNvSpPr/>
      </dsp:nvSpPr>
      <dsp:spPr>
        <a:xfrm>
          <a:off x="2640055" y="2804152"/>
          <a:ext cx="1003672" cy="238828"/>
        </a:xfrm>
        <a:custGeom>
          <a:avLst/>
          <a:gdLst/>
          <a:ahLst/>
          <a:cxnLst/>
          <a:rect l="0" t="0" r="0" b="0"/>
          <a:pathLst>
            <a:path>
              <a:moveTo>
                <a:pt x="1003672" y="0"/>
              </a:moveTo>
              <a:lnTo>
                <a:pt x="1003672" y="162754"/>
              </a:lnTo>
              <a:lnTo>
                <a:pt x="0" y="162754"/>
              </a:lnTo>
              <a:lnTo>
                <a:pt x="0" y="238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10094E-5BC8-4D3E-ADDA-806509D47DE0}">
      <dsp:nvSpPr>
        <dsp:cNvPr id="0" name=""/>
        <dsp:cNvSpPr/>
      </dsp:nvSpPr>
      <dsp:spPr>
        <a:xfrm>
          <a:off x="3598008" y="2043870"/>
          <a:ext cx="91440" cy="238828"/>
        </a:xfrm>
        <a:custGeom>
          <a:avLst/>
          <a:gdLst/>
          <a:ahLst/>
          <a:cxnLst/>
          <a:rect l="0" t="0" r="0" b="0"/>
          <a:pathLst>
            <a:path>
              <a:moveTo>
                <a:pt x="45720" y="0"/>
              </a:moveTo>
              <a:lnTo>
                <a:pt x="45720" y="238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CAF18E-E523-4EE5-B633-170D40CCE861}">
      <dsp:nvSpPr>
        <dsp:cNvPr id="0" name=""/>
        <dsp:cNvSpPr/>
      </dsp:nvSpPr>
      <dsp:spPr>
        <a:xfrm>
          <a:off x="3598008" y="1283588"/>
          <a:ext cx="91440" cy="238828"/>
        </a:xfrm>
        <a:custGeom>
          <a:avLst/>
          <a:gdLst/>
          <a:ahLst/>
          <a:cxnLst/>
          <a:rect l="0" t="0" r="0" b="0"/>
          <a:pathLst>
            <a:path>
              <a:moveTo>
                <a:pt x="45720" y="0"/>
              </a:moveTo>
              <a:lnTo>
                <a:pt x="45720" y="238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75A1D3-55A1-4C30-9443-C7493E14356A}">
      <dsp:nvSpPr>
        <dsp:cNvPr id="0" name=""/>
        <dsp:cNvSpPr/>
      </dsp:nvSpPr>
      <dsp:spPr>
        <a:xfrm>
          <a:off x="3598008" y="523306"/>
          <a:ext cx="91440" cy="238828"/>
        </a:xfrm>
        <a:custGeom>
          <a:avLst/>
          <a:gdLst/>
          <a:ahLst/>
          <a:cxnLst/>
          <a:rect l="0" t="0" r="0" b="0"/>
          <a:pathLst>
            <a:path>
              <a:moveTo>
                <a:pt x="45720" y="0"/>
              </a:moveTo>
              <a:lnTo>
                <a:pt x="45720" y="2388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71109-B4A9-4686-BAC4-BE0C9CA5DE41}">
      <dsp:nvSpPr>
        <dsp:cNvPr id="0" name=""/>
        <dsp:cNvSpPr/>
      </dsp:nvSpPr>
      <dsp:spPr>
        <a:xfrm>
          <a:off x="2138219" y="1283588"/>
          <a:ext cx="501836" cy="238828"/>
        </a:xfrm>
        <a:custGeom>
          <a:avLst/>
          <a:gdLst/>
          <a:ahLst/>
          <a:cxnLst/>
          <a:rect l="0" t="0" r="0" b="0"/>
          <a:pathLst>
            <a:path>
              <a:moveTo>
                <a:pt x="0" y="0"/>
              </a:moveTo>
              <a:lnTo>
                <a:pt x="0" y="162754"/>
              </a:lnTo>
              <a:lnTo>
                <a:pt x="501836" y="162754"/>
              </a:lnTo>
              <a:lnTo>
                <a:pt x="501836" y="238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1ACE4-A82C-46C8-90FD-ED10B183A041}">
      <dsp:nvSpPr>
        <dsp:cNvPr id="0" name=""/>
        <dsp:cNvSpPr/>
      </dsp:nvSpPr>
      <dsp:spPr>
        <a:xfrm>
          <a:off x="1636383" y="1283588"/>
          <a:ext cx="501836" cy="238828"/>
        </a:xfrm>
        <a:custGeom>
          <a:avLst/>
          <a:gdLst/>
          <a:ahLst/>
          <a:cxnLst/>
          <a:rect l="0" t="0" r="0" b="0"/>
          <a:pathLst>
            <a:path>
              <a:moveTo>
                <a:pt x="501836" y="0"/>
              </a:moveTo>
              <a:lnTo>
                <a:pt x="501836" y="162754"/>
              </a:lnTo>
              <a:lnTo>
                <a:pt x="0" y="162754"/>
              </a:lnTo>
              <a:lnTo>
                <a:pt x="0" y="238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FEC74C-6AD7-4F2C-8AE7-C2F5D817F0FD}">
      <dsp:nvSpPr>
        <dsp:cNvPr id="0" name=""/>
        <dsp:cNvSpPr/>
      </dsp:nvSpPr>
      <dsp:spPr>
        <a:xfrm>
          <a:off x="2138219" y="523306"/>
          <a:ext cx="1505508" cy="238828"/>
        </a:xfrm>
        <a:custGeom>
          <a:avLst/>
          <a:gdLst/>
          <a:ahLst/>
          <a:cxnLst/>
          <a:rect l="0" t="0" r="0" b="0"/>
          <a:pathLst>
            <a:path>
              <a:moveTo>
                <a:pt x="1505508" y="0"/>
              </a:moveTo>
              <a:lnTo>
                <a:pt x="1505508" y="162754"/>
              </a:lnTo>
              <a:lnTo>
                <a:pt x="0" y="162754"/>
              </a:lnTo>
              <a:lnTo>
                <a:pt x="0" y="2388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DFA99-A455-40B5-9268-934FA665F6A5}">
      <dsp:nvSpPr>
        <dsp:cNvPr id="0" name=""/>
        <dsp:cNvSpPr/>
      </dsp:nvSpPr>
      <dsp:spPr>
        <a:xfrm>
          <a:off x="3233135" y="1852"/>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F3A413-1FBD-4B97-9592-79E18D7FA9C3}">
      <dsp:nvSpPr>
        <dsp:cNvPr id="0" name=""/>
        <dsp:cNvSpPr/>
      </dsp:nvSpPr>
      <dsp:spPr>
        <a:xfrm>
          <a:off x="3324378" y="88533"/>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CEO</a:t>
          </a:r>
        </a:p>
      </dsp:txBody>
      <dsp:txXfrm>
        <a:off x="3339651" y="103806"/>
        <a:ext cx="790640" cy="490907"/>
      </dsp:txXfrm>
    </dsp:sp>
    <dsp:sp modelId="{64435791-CE49-4A74-A75E-FF495C2AFA69}">
      <dsp:nvSpPr>
        <dsp:cNvPr id="0" name=""/>
        <dsp:cNvSpPr/>
      </dsp:nvSpPr>
      <dsp:spPr>
        <a:xfrm>
          <a:off x="1727626" y="762134"/>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0AFF7-1574-4F91-A34F-F037DDCCE37A}">
      <dsp:nvSpPr>
        <dsp:cNvPr id="0" name=""/>
        <dsp:cNvSpPr/>
      </dsp:nvSpPr>
      <dsp:spPr>
        <a:xfrm>
          <a:off x="1818869" y="848815"/>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CFO</a:t>
          </a:r>
        </a:p>
      </dsp:txBody>
      <dsp:txXfrm>
        <a:off x="1834142" y="864088"/>
        <a:ext cx="790640" cy="490907"/>
      </dsp:txXfrm>
    </dsp:sp>
    <dsp:sp modelId="{F8CDC556-EA21-4AB5-9941-D1798DDEBFE3}">
      <dsp:nvSpPr>
        <dsp:cNvPr id="0" name=""/>
        <dsp:cNvSpPr/>
      </dsp:nvSpPr>
      <dsp:spPr>
        <a:xfrm>
          <a:off x="1225790" y="1522416"/>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DE11BB-171A-4452-8AC9-CFDFB0DE6558}">
      <dsp:nvSpPr>
        <dsp:cNvPr id="0" name=""/>
        <dsp:cNvSpPr/>
      </dsp:nvSpPr>
      <dsp:spPr>
        <a:xfrm>
          <a:off x="1317033" y="1609097"/>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vg</a:t>
          </a:r>
        </a:p>
      </dsp:txBody>
      <dsp:txXfrm>
        <a:off x="1332306" y="1624370"/>
        <a:ext cx="790640" cy="490907"/>
      </dsp:txXfrm>
    </dsp:sp>
    <dsp:sp modelId="{725E3297-3D0D-48AB-8895-9F1707FB95C5}">
      <dsp:nvSpPr>
        <dsp:cNvPr id="0" name=""/>
        <dsp:cNvSpPr/>
      </dsp:nvSpPr>
      <dsp:spPr>
        <a:xfrm>
          <a:off x="2229462" y="1522416"/>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EDC47D-4BE9-40AC-B838-C97CE644A586}">
      <dsp:nvSpPr>
        <dsp:cNvPr id="0" name=""/>
        <dsp:cNvSpPr/>
      </dsp:nvSpPr>
      <dsp:spPr>
        <a:xfrm>
          <a:off x="2320705" y="1609097"/>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bg</a:t>
          </a:r>
          <a:endParaRPr lang="en-US" sz="2200" kern="1200" dirty="0"/>
        </a:p>
      </dsp:txBody>
      <dsp:txXfrm>
        <a:off x="2335978" y="1624370"/>
        <a:ext cx="790640" cy="490907"/>
      </dsp:txXfrm>
    </dsp:sp>
    <dsp:sp modelId="{4C4DAB83-D112-4ACA-8D99-B7801C8B6D75}">
      <dsp:nvSpPr>
        <dsp:cNvPr id="0" name=""/>
        <dsp:cNvSpPr/>
      </dsp:nvSpPr>
      <dsp:spPr>
        <a:xfrm>
          <a:off x="3233135" y="762134"/>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BF391-86A8-4D58-8D29-DB9ACA01BB8D}">
      <dsp:nvSpPr>
        <dsp:cNvPr id="0" name=""/>
        <dsp:cNvSpPr/>
      </dsp:nvSpPr>
      <dsp:spPr>
        <a:xfrm>
          <a:off x="3324378" y="848815"/>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COO</a:t>
          </a:r>
        </a:p>
      </dsp:txBody>
      <dsp:txXfrm>
        <a:off x="3339651" y="864088"/>
        <a:ext cx="790640" cy="490907"/>
      </dsp:txXfrm>
    </dsp:sp>
    <dsp:sp modelId="{F7B714B3-9FB6-48C2-B791-CBB464AB42A1}">
      <dsp:nvSpPr>
        <dsp:cNvPr id="0" name=""/>
        <dsp:cNvSpPr/>
      </dsp:nvSpPr>
      <dsp:spPr>
        <a:xfrm>
          <a:off x="3233135" y="1522416"/>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58CEE3-F3B6-4CB1-8303-A41CD74AB4EB}">
      <dsp:nvSpPr>
        <dsp:cNvPr id="0" name=""/>
        <dsp:cNvSpPr/>
      </dsp:nvSpPr>
      <dsp:spPr>
        <a:xfrm>
          <a:off x="3324378" y="1609097"/>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hk</a:t>
          </a:r>
          <a:endParaRPr lang="en-US" sz="2200" kern="1200" dirty="0"/>
        </a:p>
      </dsp:txBody>
      <dsp:txXfrm>
        <a:off x="3339651" y="1624370"/>
        <a:ext cx="790640" cy="490907"/>
      </dsp:txXfrm>
    </dsp:sp>
    <dsp:sp modelId="{20352808-1224-45D7-9528-294BFB825132}">
      <dsp:nvSpPr>
        <dsp:cNvPr id="0" name=""/>
        <dsp:cNvSpPr/>
      </dsp:nvSpPr>
      <dsp:spPr>
        <a:xfrm>
          <a:off x="3233135" y="2282698"/>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F0B96-E87A-417C-A6BD-AFAB7EB88BB0}">
      <dsp:nvSpPr>
        <dsp:cNvPr id="0" name=""/>
        <dsp:cNvSpPr/>
      </dsp:nvSpPr>
      <dsp:spPr>
        <a:xfrm>
          <a:off x="3324378" y="2369379"/>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339651" y="2384652"/>
        <a:ext cx="790640" cy="490907"/>
      </dsp:txXfrm>
    </dsp:sp>
    <dsp:sp modelId="{DBB2B756-7FAF-4260-807B-76E54A928962}">
      <dsp:nvSpPr>
        <dsp:cNvPr id="0" name=""/>
        <dsp:cNvSpPr/>
      </dsp:nvSpPr>
      <dsp:spPr>
        <a:xfrm>
          <a:off x="2229462" y="3042980"/>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38A11-F4E6-4F8D-BE98-DD9CDAF4EAC4}">
      <dsp:nvSpPr>
        <dsp:cNvPr id="0" name=""/>
        <dsp:cNvSpPr/>
      </dsp:nvSpPr>
      <dsp:spPr>
        <a:xfrm>
          <a:off x="2320705" y="3129661"/>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35978" y="3144934"/>
        <a:ext cx="790640" cy="490907"/>
      </dsp:txXfrm>
    </dsp:sp>
    <dsp:sp modelId="{68C1D654-6207-4702-BA23-C748469CA394}">
      <dsp:nvSpPr>
        <dsp:cNvPr id="0" name=""/>
        <dsp:cNvSpPr/>
      </dsp:nvSpPr>
      <dsp:spPr>
        <a:xfrm>
          <a:off x="3233135" y="3042980"/>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00333-907A-4750-B900-27387DEB0245}">
      <dsp:nvSpPr>
        <dsp:cNvPr id="0" name=""/>
        <dsp:cNvSpPr/>
      </dsp:nvSpPr>
      <dsp:spPr>
        <a:xfrm>
          <a:off x="3324378" y="3129661"/>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339651" y="3144934"/>
        <a:ext cx="790640" cy="490907"/>
      </dsp:txXfrm>
    </dsp:sp>
    <dsp:sp modelId="{A58CD7A3-1CA3-4B97-9BDA-36CDA94B97D9}">
      <dsp:nvSpPr>
        <dsp:cNvPr id="0" name=""/>
        <dsp:cNvSpPr/>
      </dsp:nvSpPr>
      <dsp:spPr>
        <a:xfrm>
          <a:off x="4236807" y="3042980"/>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36C27-07DA-4433-BEBD-1EFB43566DC7}">
      <dsp:nvSpPr>
        <dsp:cNvPr id="0" name=""/>
        <dsp:cNvSpPr/>
      </dsp:nvSpPr>
      <dsp:spPr>
        <a:xfrm>
          <a:off x="4328050" y="3129661"/>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343323" y="3144934"/>
        <a:ext cx="790640" cy="490907"/>
      </dsp:txXfrm>
    </dsp:sp>
    <dsp:sp modelId="{4B1FDCE2-398D-4649-976C-B8BD14301B52}">
      <dsp:nvSpPr>
        <dsp:cNvPr id="0" name=""/>
        <dsp:cNvSpPr/>
      </dsp:nvSpPr>
      <dsp:spPr>
        <a:xfrm>
          <a:off x="3734971" y="3803262"/>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670BAF-5DF5-49C0-B224-5A69CBA82302}">
      <dsp:nvSpPr>
        <dsp:cNvPr id="0" name=""/>
        <dsp:cNvSpPr/>
      </dsp:nvSpPr>
      <dsp:spPr>
        <a:xfrm>
          <a:off x="3826214" y="3889943"/>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841487" y="3905216"/>
        <a:ext cx="790640" cy="490907"/>
      </dsp:txXfrm>
    </dsp:sp>
    <dsp:sp modelId="{F4CB2851-CF96-4C3A-B729-08AA378B7B83}">
      <dsp:nvSpPr>
        <dsp:cNvPr id="0" name=""/>
        <dsp:cNvSpPr/>
      </dsp:nvSpPr>
      <dsp:spPr>
        <a:xfrm>
          <a:off x="4738644" y="3803262"/>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C2303F-8F15-4B49-9376-01B5FED600F5}">
      <dsp:nvSpPr>
        <dsp:cNvPr id="0" name=""/>
        <dsp:cNvSpPr/>
      </dsp:nvSpPr>
      <dsp:spPr>
        <a:xfrm>
          <a:off x="4829886" y="3889943"/>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845159" y="3905216"/>
        <a:ext cx="790640" cy="490907"/>
      </dsp:txXfrm>
    </dsp:sp>
    <dsp:sp modelId="{BE9D835D-4272-4890-B205-D37E7666266F}">
      <dsp:nvSpPr>
        <dsp:cNvPr id="0" name=""/>
        <dsp:cNvSpPr/>
      </dsp:nvSpPr>
      <dsp:spPr>
        <a:xfrm>
          <a:off x="4738644" y="762134"/>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0ACEE-D71F-4C33-907D-83A91721E478}">
      <dsp:nvSpPr>
        <dsp:cNvPr id="0" name=""/>
        <dsp:cNvSpPr/>
      </dsp:nvSpPr>
      <dsp:spPr>
        <a:xfrm>
          <a:off x="4829886" y="848815"/>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CIT</a:t>
          </a:r>
        </a:p>
      </dsp:txBody>
      <dsp:txXfrm>
        <a:off x="4845159" y="864088"/>
        <a:ext cx="790640" cy="490907"/>
      </dsp:txXfrm>
    </dsp:sp>
    <dsp:sp modelId="{FD382B89-3576-4263-8500-D64C5860A9B2}">
      <dsp:nvSpPr>
        <dsp:cNvPr id="0" name=""/>
        <dsp:cNvSpPr/>
      </dsp:nvSpPr>
      <dsp:spPr>
        <a:xfrm>
          <a:off x="4236807" y="1522416"/>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C1E015-DA4F-4E81-ADC2-92BFB1D08528}">
      <dsp:nvSpPr>
        <dsp:cNvPr id="0" name=""/>
        <dsp:cNvSpPr/>
      </dsp:nvSpPr>
      <dsp:spPr>
        <a:xfrm>
          <a:off x="4328050" y="1609097"/>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343323" y="1624370"/>
        <a:ext cx="790640" cy="490907"/>
      </dsp:txXfrm>
    </dsp:sp>
    <dsp:sp modelId="{426270BC-D8F9-49C5-B5D8-AB69211D9347}">
      <dsp:nvSpPr>
        <dsp:cNvPr id="0" name=""/>
        <dsp:cNvSpPr/>
      </dsp:nvSpPr>
      <dsp:spPr>
        <a:xfrm>
          <a:off x="5240480" y="1522416"/>
          <a:ext cx="821186" cy="521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F12F1B-1BC6-4B5F-BB4A-2155E02F2EA1}">
      <dsp:nvSpPr>
        <dsp:cNvPr id="0" name=""/>
        <dsp:cNvSpPr/>
      </dsp:nvSpPr>
      <dsp:spPr>
        <a:xfrm>
          <a:off x="5331723" y="1609097"/>
          <a:ext cx="821186" cy="521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46996" y="1624370"/>
        <a:ext cx="790640" cy="4909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da-DK"/>
          </a:p>
        </p:txBody>
      </p:sp>
      <p:sp>
        <p:nvSpPr>
          <p:cNvPr id="3" name="Pladsholder til dato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B28D2067-2E68-40A8-A06F-6FCE9F74DDA1}" type="datetimeFigureOut">
              <a:rPr lang="da-DK" smtClean="0"/>
              <a:t>22-06-2017</a:t>
            </a:fld>
            <a:endParaRPr lang="da-DK"/>
          </a:p>
        </p:txBody>
      </p:sp>
      <p:sp>
        <p:nvSpPr>
          <p:cNvPr id="4" name="Pladsholder til slidebillede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da-DK"/>
          </a:p>
        </p:txBody>
      </p:sp>
      <p:sp>
        <p:nvSpPr>
          <p:cNvPr id="5" name="Pladsholder til not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da-DK"/>
          </a:p>
        </p:txBody>
      </p:sp>
      <p:sp>
        <p:nvSpPr>
          <p:cNvPr id="7" name="Pladsholder til slidenumm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2B8C07D4-70B5-44D9-9EEA-1D25AAE382F8}" type="slidenum">
              <a:rPr lang="da-DK" smtClean="0"/>
              <a:t>‹#›</a:t>
            </a:fld>
            <a:endParaRPr lang="da-DK"/>
          </a:p>
        </p:txBody>
      </p:sp>
    </p:spTree>
    <p:extLst>
      <p:ext uri="{BB962C8B-B14F-4D97-AF65-F5344CB8AC3E}">
        <p14:creationId xmlns:p14="http://schemas.microsoft.com/office/powerpoint/2010/main" val="94360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B8C07D4-70B5-44D9-9EEA-1D25AAE382F8}" type="slidenum">
              <a:rPr lang="da-DK" smtClean="0"/>
              <a:t>1</a:t>
            </a:fld>
            <a:endParaRPr lang="da-DK"/>
          </a:p>
        </p:txBody>
      </p:sp>
    </p:spTree>
    <p:extLst>
      <p:ext uri="{BB962C8B-B14F-4D97-AF65-F5344CB8AC3E}">
        <p14:creationId xmlns:p14="http://schemas.microsoft.com/office/powerpoint/2010/main" val="1715577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B8C07D4-70B5-44D9-9EEA-1D25AAE382F8}" type="slidenum">
              <a:rPr lang="da-DK" smtClean="0"/>
              <a:t>19</a:t>
            </a:fld>
            <a:endParaRPr lang="da-DK"/>
          </a:p>
        </p:txBody>
      </p:sp>
    </p:spTree>
    <p:extLst>
      <p:ext uri="{BB962C8B-B14F-4D97-AF65-F5344CB8AC3E}">
        <p14:creationId xmlns:p14="http://schemas.microsoft.com/office/powerpoint/2010/main" val="319435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B8C07D4-70B5-44D9-9EEA-1D25AAE382F8}" type="slidenum">
              <a:rPr lang="da-DK" smtClean="0"/>
              <a:t>21</a:t>
            </a:fld>
            <a:endParaRPr lang="da-DK"/>
          </a:p>
        </p:txBody>
      </p:sp>
    </p:spTree>
    <p:extLst>
      <p:ext uri="{BB962C8B-B14F-4D97-AF65-F5344CB8AC3E}">
        <p14:creationId xmlns:p14="http://schemas.microsoft.com/office/powerpoint/2010/main" val="424656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B8C07D4-70B5-44D9-9EEA-1D25AAE382F8}" type="slidenum">
              <a:rPr lang="da-DK" smtClean="0"/>
              <a:t>22</a:t>
            </a:fld>
            <a:endParaRPr lang="da-DK"/>
          </a:p>
        </p:txBody>
      </p:sp>
    </p:spTree>
    <p:extLst>
      <p:ext uri="{BB962C8B-B14F-4D97-AF65-F5344CB8AC3E}">
        <p14:creationId xmlns:p14="http://schemas.microsoft.com/office/powerpoint/2010/main" val="47025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B8C07D4-70B5-44D9-9EEA-1D25AAE382F8}" type="slidenum">
              <a:rPr lang="da-DK" smtClean="0"/>
              <a:t>24</a:t>
            </a:fld>
            <a:endParaRPr lang="da-DK"/>
          </a:p>
        </p:txBody>
      </p:sp>
    </p:spTree>
    <p:extLst>
      <p:ext uri="{BB962C8B-B14F-4D97-AF65-F5344CB8AC3E}">
        <p14:creationId xmlns:p14="http://schemas.microsoft.com/office/powerpoint/2010/main" val="2753373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B8C07D4-70B5-44D9-9EEA-1D25AAE382F8}" type="slidenum">
              <a:rPr lang="da-DK" smtClean="0"/>
              <a:t>25</a:t>
            </a:fld>
            <a:endParaRPr lang="da-DK"/>
          </a:p>
        </p:txBody>
      </p:sp>
    </p:spTree>
    <p:extLst>
      <p:ext uri="{BB962C8B-B14F-4D97-AF65-F5344CB8AC3E}">
        <p14:creationId xmlns:p14="http://schemas.microsoft.com/office/powerpoint/2010/main" val="78493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mbria Math" panose="02040503050406030204" pitchFamily="18" charset="0"/>
                <a:ea typeface="ＭＳ Ｐゴシック" panose="020B0600070205080204" pitchFamily="34" charset="-128"/>
              </a:rPr>
              <a:t>These groups could represent different functions, departments, business units, processes, geographical regions, levels in the hierarchy, other organizations, as well as, gender, tenure, and other demographic variables. </a:t>
            </a:r>
          </a:p>
          <a:p>
            <a:endParaRPr lang="en-US">
              <a:latin typeface="Arial" panose="020B0604020202020204" pitchFamily="34" charset="0"/>
              <a:ea typeface="ＭＳ Ｐゴシック" panose="020B0600070205080204"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EAFFDC7-25A3-4857-ADBC-0BAF73576663}" type="slidenum">
              <a:rPr lang="en-US"/>
              <a:pPr>
                <a:spcBef>
                  <a:spcPct val="0"/>
                </a:spcBef>
              </a:pPr>
              <a:t>28</a:t>
            </a:fld>
            <a:endParaRPr lang="en-US"/>
          </a:p>
        </p:txBody>
      </p:sp>
    </p:spTree>
    <p:extLst>
      <p:ext uri="{BB962C8B-B14F-4D97-AF65-F5344CB8AC3E}">
        <p14:creationId xmlns:p14="http://schemas.microsoft.com/office/powerpoint/2010/main" val="1081538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prstGeom prst="rect">
            <a:avLst/>
          </a:prstGeom>
        </p:spPr>
        <p:txBody>
          <a:bodyPr/>
          <a:lstStyle/>
          <a:p>
            <a:pPr lvl="0"/>
            <a:endParaRPr dirty="0"/>
          </a:p>
        </p:txBody>
      </p:sp>
      <p:sp>
        <p:nvSpPr>
          <p:cNvPr id="81" name="Shape 81"/>
          <p:cNvSpPr>
            <a:spLocks noGrp="1"/>
          </p:cNvSpPr>
          <p:nvPr>
            <p:ph type="body" sz="quarter" idx="1"/>
          </p:nvPr>
        </p:nvSpPr>
        <p:spPr>
          <a:prstGeom prst="rect">
            <a:avLst/>
          </a:prstGeom>
        </p:spPr>
        <p:txBody>
          <a:bodyPr/>
          <a:lstStyle>
            <a:lvl1pPr defTabSz="584200">
              <a:lnSpc>
                <a:spcPct val="100000"/>
              </a:lnSpc>
              <a:defRPr sz="2200">
                <a:latin typeface="Lucida Grande"/>
                <a:ea typeface="Lucida Grande"/>
                <a:cs typeface="Lucida Grande"/>
                <a:sym typeface="Lucida Grande"/>
              </a:defRPr>
            </a:lvl1pPr>
          </a:lstStyle>
          <a:p>
            <a:pPr lvl="0">
              <a:defRPr sz="1800"/>
            </a:pPr>
            <a:r>
              <a:rPr sz="2200" dirty="0"/>
              <a:t>De grundlæggende principper i vores strategiske procesdesign for Fair Ledelse er; 1) sæt klar retning og ramme for den strategiske indsats, 2) involver i beslutningsprocesser, der er præget af mental fleksibilitet og koordinerende dialog, 3) forklar overvejelser og kriterier for at træffe strategiske beslutninger. Disse principper disponerer for en positiv dynamik, hvor medarbejderne oplever tillid, ejerskab og mening, der igen disponerer for medarbejderhandlinger præget af proaktiv villighed til at dele viden, udvikle løsninger og implementere ledelsens strategiske beslutninger.  </a:t>
            </a:r>
          </a:p>
        </p:txBody>
      </p:sp>
    </p:spTree>
    <p:extLst>
      <p:ext uri="{BB962C8B-B14F-4D97-AF65-F5344CB8AC3E}">
        <p14:creationId xmlns:p14="http://schemas.microsoft.com/office/powerpoint/2010/main" val="3138463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Big differences in the </a:t>
            </a:r>
            <a:r>
              <a:rPr lang="da-DK" dirty="0" err="1"/>
              <a:t>contextual</a:t>
            </a:r>
            <a:r>
              <a:rPr lang="da-DK" dirty="0"/>
              <a:t> </a:t>
            </a:r>
            <a:r>
              <a:rPr lang="da-DK" dirty="0" err="1"/>
              <a:t>surconstandings</a:t>
            </a:r>
            <a:r>
              <a:rPr lang="da-DK" dirty="0"/>
              <a:t> </a:t>
            </a:r>
          </a:p>
        </p:txBody>
      </p:sp>
      <p:sp>
        <p:nvSpPr>
          <p:cNvPr id="4" name="Slide Number Placeholder 3"/>
          <p:cNvSpPr>
            <a:spLocks noGrp="1"/>
          </p:cNvSpPr>
          <p:nvPr>
            <p:ph type="sldNum" sz="quarter" idx="10"/>
          </p:nvPr>
        </p:nvSpPr>
        <p:spPr/>
        <p:txBody>
          <a:bodyPr/>
          <a:lstStyle/>
          <a:p>
            <a:fld id="{2B8C07D4-70B5-44D9-9EEA-1D25AAE382F8}" type="slidenum">
              <a:rPr lang="da-DK" smtClean="0"/>
              <a:t>33</a:t>
            </a:fld>
            <a:endParaRPr lang="da-DK"/>
          </a:p>
        </p:txBody>
      </p:sp>
    </p:spTree>
    <p:extLst>
      <p:ext uri="{BB962C8B-B14F-4D97-AF65-F5344CB8AC3E}">
        <p14:creationId xmlns:p14="http://schemas.microsoft.com/office/powerpoint/2010/main" val="131544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371600" y="1143000"/>
            <a:ext cx="41148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F37EEA4-0B52-42B6-A762-BC179E612A0F}" type="slidenum">
              <a:rPr lang="da-DK" smtClean="0"/>
              <a:t>35</a:t>
            </a:fld>
            <a:endParaRPr lang="da-DK"/>
          </a:p>
        </p:txBody>
      </p:sp>
    </p:spTree>
    <p:extLst>
      <p:ext uri="{BB962C8B-B14F-4D97-AF65-F5344CB8AC3E}">
        <p14:creationId xmlns:p14="http://schemas.microsoft.com/office/powerpoint/2010/main" val="276952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B8C07D4-70B5-44D9-9EEA-1D25AAE382F8}" type="slidenum">
              <a:rPr lang="da-DK" smtClean="0"/>
              <a:t>38</a:t>
            </a:fld>
            <a:endParaRPr lang="da-DK"/>
          </a:p>
        </p:txBody>
      </p:sp>
    </p:spTree>
    <p:extLst>
      <p:ext uri="{BB962C8B-B14F-4D97-AF65-F5344CB8AC3E}">
        <p14:creationId xmlns:p14="http://schemas.microsoft.com/office/powerpoint/2010/main" val="232000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a:t>In other words, to be seen as effective, the time-tested adage continues to apply: As a first step to gauge leader effectiveness across cultures, GLOBE empirically established nine cultural dimensions that make it possible to capture the similarities and/or differences in norms, values, beliefs –and practices—among societies. </a:t>
            </a:r>
          </a:p>
          <a:p>
            <a:pPr>
              <a:lnSpc>
                <a:spcPct val="100000"/>
              </a:lnSpc>
            </a:pPr>
            <a:r>
              <a:rPr lang="en-US" sz="1200" dirty="0"/>
              <a:t>They build on findings by Hofstede (1980), Schwartz (1994), Smith (1995), Inglehart (1997), and others.</a:t>
            </a:r>
          </a:p>
          <a:p>
            <a:endParaRPr lang="da-DK" dirty="0"/>
          </a:p>
        </p:txBody>
      </p:sp>
      <p:sp>
        <p:nvSpPr>
          <p:cNvPr id="4" name="Slide Number Placeholder 3"/>
          <p:cNvSpPr>
            <a:spLocks noGrp="1"/>
          </p:cNvSpPr>
          <p:nvPr>
            <p:ph type="sldNum" sz="quarter" idx="10"/>
          </p:nvPr>
        </p:nvSpPr>
        <p:spPr/>
        <p:txBody>
          <a:bodyPr/>
          <a:lstStyle/>
          <a:p>
            <a:fld id="{2B8C07D4-70B5-44D9-9EEA-1D25AAE382F8}" type="slidenum">
              <a:rPr lang="da-DK" smtClean="0"/>
              <a:t>3</a:t>
            </a:fld>
            <a:endParaRPr lang="da-DK"/>
          </a:p>
        </p:txBody>
      </p:sp>
    </p:spTree>
    <p:extLst>
      <p:ext uri="{BB962C8B-B14F-4D97-AF65-F5344CB8AC3E}">
        <p14:creationId xmlns:p14="http://schemas.microsoft.com/office/powerpoint/2010/main" val="1687433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strike="noStrike" spc="-1" dirty="0" err="1">
                <a:solidFill>
                  <a:srgbClr val="000000"/>
                </a:solidFill>
                <a:uFill>
                  <a:solidFill>
                    <a:srgbClr val="FFFFFF"/>
                  </a:solidFill>
                </a:uFill>
                <a:latin typeface="Arial"/>
              </a:rPr>
              <a:t>cdg</a:t>
            </a:r>
            <a:r>
              <a:rPr lang="da-DK" sz="1200" b="0" strike="noStrike" spc="-1" dirty="0">
                <a:solidFill>
                  <a:srgbClr val="000000"/>
                </a:solidFill>
                <a:uFill>
                  <a:solidFill>
                    <a:srgbClr val="FFFFFF"/>
                  </a:solidFill>
                </a:uFill>
                <a:latin typeface="Arial"/>
              </a:rPr>
              <a:t>: "-e5","o4","-c3"</a:t>
            </a:r>
          </a:p>
          <a:p>
            <a:r>
              <a:rPr lang="da-DK" sz="1200" b="0" strike="noStrike" spc="-1" dirty="0">
                <a:solidFill>
                  <a:srgbClr val="000000"/>
                </a:solidFill>
                <a:uFill>
                  <a:solidFill>
                    <a:srgbClr val="FFFFFF"/>
                  </a:solidFill>
                </a:uFill>
                <a:latin typeface="Arial"/>
              </a:rPr>
              <a:t>This </a:t>
            </a:r>
            <a:r>
              <a:rPr lang="da-DK" sz="1200" b="0" strike="noStrike" spc="-1" dirty="0" err="1">
                <a:solidFill>
                  <a:srgbClr val="000000"/>
                </a:solidFill>
                <a:uFill>
                  <a:solidFill>
                    <a:srgbClr val="FFFFFF"/>
                  </a:solidFill>
                </a:uFill>
                <a:latin typeface="Arial"/>
              </a:rPr>
              <a:t>graph</a:t>
            </a:r>
            <a:r>
              <a:rPr lang="da-DK" sz="1200" b="0" strike="noStrike" spc="-1" dirty="0">
                <a:solidFill>
                  <a:srgbClr val="000000"/>
                </a:solidFill>
                <a:uFill>
                  <a:solidFill>
                    <a:srgbClr val="FFFFFF"/>
                  </a:solidFill>
                </a:uFill>
                <a:latin typeface="Arial"/>
              </a:rPr>
              <a:t> shows the </a:t>
            </a:r>
            <a:r>
              <a:rPr lang="da-DK" sz="1200" b="0" strike="noStrike" spc="-1" dirty="0" err="1">
                <a:solidFill>
                  <a:srgbClr val="000000"/>
                </a:solidFill>
                <a:uFill>
                  <a:solidFill>
                    <a:srgbClr val="FFFFFF"/>
                  </a:solidFill>
                </a:uFill>
                <a:latin typeface="Arial"/>
              </a:rPr>
              <a:t>contrast</a:t>
            </a:r>
            <a:r>
              <a:rPr lang="da-DK" sz="1200" b="0" strike="noStrike" spc="-1" dirty="0">
                <a:solidFill>
                  <a:srgbClr val="000000"/>
                </a:solidFill>
                <a:uFill>
                  <a:solidFill>
                    <a:srgbClr val="FFFFFF"/>
                  </a:solidFill>
                </a:uFill>
                <a:latin typeface="Arial"/>
              </a:rPr>
              <a:t> </a:t>
            </a:r>
            <a:r>
              <a:rPr lang="da-DK" sz="1200" b="0" strike="noStrike" spc="-1" dirty="0" err="1">
                <a:solidFill>
                  <a:srgbClr val="000000"/>
                </a:solidFill>
                <a:uFill>
                  <a:solidFill>
                    <a:srgbClr val="FFFFFF"/>
                  </a:solidFill>
                </a:uFill>
                <a:latin typeface="Arial"/>
              </a:rPr>
              <a:t>between</a:t>
            </a:r>
            <a:r>
              <a:rPr lang="da-DK" sz="1200" b="0" strike="noStrike" spc="-1" dirty="0">
                <a:solidFill>
                  <a:srgbClr val="000000"/>
                </a:solidFill>
                <a:uFill>
                  <a:solidFill>
                    <a:srgbClr val="FFFFFF"/>
                  </a:solidFill>
                </a:uFill>
                <a:latin typeface="Arial"/>
              </a:rPr>
              <a:t> </a:t>
            </a:r>
            <a:r>
              <a:rPr lang="da-DK" sz="1200" b="0" strike="noStrike" spc="-1" dirty="0" err="1">
                <a:solidFill>
                  <a:srgbClr val="000000"/>
                </a:solidFill>
                <a:uFill>
                  <a:solidFill>
                    <a:srgbClr val="FFFFFF"/>
                  </a:solidFill>
                </a:uFill>
                <a:latin typeface="Arial"/>
              </a:rPr>
              <a:t>our</a:t>
            </a:r>
            <a:r>
              <a:rPr lang="da-DK" sz="1200" b="0" strike="noStrike" spc="-1" dirty="0">
                <a:solidFill>
                  <a:srgbClr val="000000"/>
                </a:solidFill>
                <a:uFill>
                  <a:solidFill>
                    <a:srgbClr val="FFFFFF"/>
                  </a:solidFill>
                </a:uFill>
                <a:latin typeface="Arial"/>
              </a:rPr>
              <a:t> </a:t>
            </a:r>
            <a:r>
              <a:rPr lang="da-DK" sz="1200" b="0" strike="noStrike" spc="-1" dirty="0" err="1">
                <a:solidFill>
                  <a:srgbClr val="000000"/>
                </a:solidFill>
                <a:uFill>
                  <a:solidFill>
                    <a:srgbClr val="FFFFFF"/>
                  </a:solidFill>
                </a:uFill>
                <a:latin typeface="Arial"/>
              </a:rPr>
              <a:t>fit</a:t>
            </a:r>
            <a:r>
              <a:rPr lang="da-DK" sz="1200" b="0" strike="noStrike" spc="-1" dirty="0">
                <a:solidFill>
                  <a:srgbClr val="000000"/>
                </a:solidFill>
                <a:uFill>
                  <a:solidFill>
                    <a:srgbClr val="FFFFFF"/>
                  </a:solidFill>
                </a:uFill>
                <a:latin typeface="Arial"/>
              </a:rPr>
              <a:t>-score and </a:t>
            </a:r>
            <a:r>
              <a:rPr lang="da-DK" sz="1200" b="0" strike="noStrike" spc="-1" dirty="0" err="1">
                <a:solidFill>
                  <a:srgbClr val="000000"/>
                </a:solidFill>
                <a:uFill>
                  <a:solidFill>
                    <a:srgbClr val="FFFFFF"/>
                  </a:solidFill>
                </a:uFill>
                <a:latin typeface="Arial"/>
              </a:rPr>
              <a:t>our</a:t>
            </a:r>
            <a:r>
              <a:rPr lang="da-DK" sz="1200" b="0" strike="noStrike" spc="-1" dirty="0">
                <a:solidFill>
                  <a:srgbClr val="000000"/>
                </a:solidFill>
                <a:uFill>
                  <a:solidFill>
                    <a:srgbClr val="FFFFFF"/>
                  </a:solidFill>
                </a:uFill>
                <a:latin typeface="Arial"/>
              </a:rPr>
              <a:t> </a:t>
            </a:r>
            <a:r>
              <a:rPr lang="da-DK" sz="1200" b="0" strike="noStrike" spc="-1" dirty="0" err="1">
                <a:solidFill>
                  <a:srgbClr val="000000"/>
                </a:solidFill>
                <a:uFill>
                  <a:solidFill>
                    <a:srgbClr val="FFFFFF"/>
                  </a:solidFill>
                </a:uFill>
                <a:latin typeface="Arial"/>
              </a:rPr>
              <a:t>capability</a:t>
            </a:r>
            <a:r>
              <a:rPr lang="da-DK" sz="1200" b="0" strike="noStrike" spc="-1" dirty="0">
                <a:solidFill>
                  <a:srgbClr val="000000"/>
                </a:solidFill>
                <a:uFill>
                  <a:solidFill>
                    <a:srgbClr val="FFFFFF"/>
                  </a:solidFill>
                </a:uFill>
                <a:latin typeface="Arial"/>
              </a:rPr>
              <a:t> score. Here </a:t>
            </a:r>
            <a:r>
              <a:rPr lang="da-DK" sz="1200" b="0" strike="noStrike" spc="-1" dirty="0" err="1">
                <a:solidFill>
                  <a:srgbClr val="000000"/>
                </a:solidFill>
                <a:uFill>
                  <a:solidFill>
                    <a:srgbClr val="FFFFFF"/>
                  </a:solidFill>
                </a:uFill>
                <a:latin typeface="Arial"/>
              </a:rPr>
              <a:t>we</a:t>
            </a:r>
            <a:r>
              <a:rPr lang="da-DK" sz="1200" b="0" strike="noStrike" spc="-1" dirty="0">
                <a:solidFill>
                  <a:srgbClr val="000000"/>
                </a:solidFill>
                <a:uFill>
                  <a:solidFill>
                    <a:srgbClr val="FFFFFF"/>
                  </a:solidFill>
                </a:uFill>
                <a:latin typeface="Arial"/>
              </a:rPr>
              <a:t> show </a:t>
            </a:r>
            <a:r>
              <a:rPr lang="da-DK" sz="1200" b="0" strike="noStrike" spc="-1" dirty="0" err="1">
                <a:solidFill>
                  <a:srgbClr val="000000"/>
                </a:solidFill>
                <a:uFill>
                  <a:solidFill>
                    <a:srgbClr val="FFFFFF"/>
                  </a:solidFill>
                </a:uFill>
                <a:latin typeface="Arial"/>
              </a:rPr>
              <a:t>that</a:t>
            </a:r>
            <a:r>
              <a:rPr lang="da-DK" sz="1200" b="0" strike="noStrike" spc="-1" dirty="0">
                <a:solidFill>
                  <a:srgbClr val="000000"/>
                </a:solidFill>
                <a:uFill>
                  <a:solidFill>
                    <a:srgbClr val="FFFFFF"/>
                  </a:solidFill>
                </a:uFill>
                <a:latin typeface="Arial"/>
              </a:rPr>
              <a:t> is </a:t>
            </a:r>
            <a:r>
              <a:rPr lang="da-DK" sz="1200" b="0" strike="noStrike" spc="-1" dirty="0" err="1">
                <a:solidFill>
                  <a:srgbClr val="000000"/>
                </a:solidFill>
                <a:uFill>
                  <a:solidFill>
                    <a:srgbClr val="FFFFFF"/>
                  </a:solidFill>
                </a:uFill>
                <a:latin typeface="Arial"/>
              </a:rPr>
              <a:t>possible</a:t>
            </a:r>
            <a:r>
              <a:rPr lang="da-DK" sz="1200" b="0" strike="noStrike" spc="-1" dirty="0">
                <a:solidFill>
                  <a:srgbClr val="000000"/>
                </a:solidFill>
                <a:uFill>
                  <a:solidFill>
                    <a:srgbClr val="FFFFFF"/>
                  </a:solidFill>
                </a:uFill>
                <a:latin typeface="Arial"/>
              </a:rPr>
              <a:t> to </a:t>
            </a:r>
            <a:r>
              <a:rPr lang="da-DK" sz="1200" b="0" strike="noStrike" spc="-1" dirty="0" err="1">
                <a:solidFill>
                  <a:srgbClr val="000000"/>
                </a:solidFill>
                <a:uFill>
                  <a:solidFill>
                    <a:srgbClr val="FFFFFF"/>
                  </a:solidFill>
                </a:uFill>
                <a:latin typeface="Arial"/>
              </a:rPr>
              <a:t>charaterize</a:t>
            </a:r>
            <a:r>
              <a:rPr lang="da-DK" sz="1200" b="0" strike="noStrike" spc="-1" dirty="0">
                <a:solidFill>
                  <a:srgbClr val="000000"/>
                </a:solidFill>
                <a:uFill>
                  <a:solidFill>
                    <a:srgbClr val="FFFFFF"/>
                  </a:solidFill>
                </a:uFill>
                <a:latin typeface="Arial"/>
              </a:rPr>
              <a:t> </a:t>
            </a:r>
            <a:r>
              <a:rPr lang="da-DK" sz="1200" b="0" strike="noStrike" spc="-1" dirty="0" err="1">
                <a:solidFill>
                  <a:srgbClr val="000000"/>
                </a:solidFill>
                <a:uFill>
                  <a:solidFill>
                    <a:srgbClr val="FFFFFF"/>
                  </a:solidFill>
                </a:uFill>
                <a:latin typeface="Arial"/>
              </a:rPr>
              <a:t>high</a:t>
            </a:r>
            <a:r>
              <a:rPr lang="da-DK" sz="1200" b="0" strike="noStrike" spc="-1" dirty="0">
                <a:solidFill>
                  <a:srgbClr val="000000"/>
                </a:solidFill>
                <a:uFill>
                  <a:solidFill>
                    <a:srgbClr val="FFFFFF"/>
                  </a:solidFill>
                </a:uFill>
                <a:latin typeface="Arial"/>
              </a:rPr>
              <a:t> performers in terms of Big 5 facets. This is a data driven model </a:t>
            </a:r>
            <a:r>
              <a:rPr lang="da-DK" sz="1200" b="0" strike="noStrike" spc="-1" dirty="0" err="1">
                <a:solidFill>
                  <a:srgbClr val="000000"/>
                </a:solidFill>
                <a:uFill>
                  <a:solidFill>
                    <a:srgbClr val="FFFFFF"/>
                  </a:solidFill>
                </a:uFill>
                <a:latin typeface="Arial"/>
              </a:rPr>
              <a:t>which</a:t>
            </a:r>
            <a:r>
              <a:rPr lang="da-DK" sz="1200" b="0" strike="noStrike" spc="-1" dirty="0">
                <a:solidFill>
                  <a:srgbClr val="000000"/>
                </a:solidFill>
                <a:uFill>
                  <a:solidFill>
                    <a:srgbClr val="FFFFFF"/>
                  </a:solidFill>
                </a:uFill>
                <a:latin typeface="Arial"/>
              </a:rPr>
              <a:t> </a:t>
            </a:r>
            <a:r>
              <a:rPr lang="da-DK" sz="1200" b="0" strike="noStrike" spc="-1" dirty="0" err="1">
                <a:solidFill>
                  <a:srgbClr val="000000"/>
                </a:solidFill>
                <a:uFill>
                  <a:solidFill>
                    <a:srgbClr val="FFFFFF"/>
                  </a:solidFill>
                </a:uFill>
                <a:latin typeface="Arial"/>
              </a:rPr>
              <a:t>aims</a:t>
            </a:r>
            <a:r>
              <a:rPr lang="da-DK" sz="1200" b="0" strike="noStrike" spc="-1" dirty="0">
                <a:solidFill>
                  <a:srgbClr val="000000"/>
                </a:solidFill>
                <a:uFill>
                  <a:solidFill>
                    <a:srgbClr val="FFFFFF"/>
                  </a:solidFill>
                </a:uFill>
                <a:latin typeface="Arial"/>
              </a:rPr>
              <a:t> to </a:t>
            </a:r>
            <a:r>
              <a:rPr lang="da-DK" sz="1200" b="0" strike="noStrike" spc="-1" dirty="0" err="1">
                <a:solidFill>
                  <a:srgbClr val="000000"/>
                </a:solidFill>
                <a:uFill>
                  <a:solidFill>
                    <a:srgbClr val="FFFFFF"/>
                  </a:solidFill>
                </a:uFill>
                <a:latin typeface="Arial"/>
              </a:rPr>
              <a:t>identify</a:t>
            </a:r>
            <a:r>
              <a:rPr lang="da-DK" sz="1200" b="0" strike="noStrike" spc="-1" dirty="0">
                <a:solidFill>
                  <a:srgbClr val="000000"/>
                </a:solidFill>
                <a:uFill>
                  <a:solidFill>
                    <a:srgbClr val="FFFFFF"/>
                  </a:solidFill>
                </a:uFill>
                <a:latin typeface="Arial"/>
              </a:rPr>
              <a:t> </a:t>
            </a:r>
            <a:r>
              <a:rPr lang="da-DK" sz="1200" b="0" strike="noStrike" spc="-1" dirty="0" err="1">
                <a:solidFill>
                  <a:srgbClr val="000000"/>
                </a:solidFill>
                <a:uFill>
                  <a:solidFill>
                    <a:srgbClr val="FFFFFF"/>
                  </a:solidFill>
                </a:uFill>
                <a:latin typeface="Arial"/>
              </a:rPr>
              <a:t>characteristics</a:t>
            </a:r>
            <a:r>
              <a:rPr lang="da-DK" sz="1200" b="0" strike="noStrike" spc="-1" dirty="0">
                <a:solidFill>
                  <a:srgbClr val="000000"/>
                </a:solidFill>
                <a:uFill>
                  <a:solidFill>
                    <a:srgbClr val="FFFFFF"/>
                  </a:solidFill>
                </a:uFill>
                <a:latin typeface="Arial"/>
              </a:rPr>
              <a:t> of </a:t>
            </a:r>
            <a:r>
              <a:rPr lang="da-DK" sz="1200" b="0" strike="noStrike" spc="-1" dirty="0" err="1">
                <a:solidFill>
                  <a:srgbClr val="000000"/>
                </a:solidFill>
                <a:uFill>
                  <a:solidFill>
                    <a:srgbClr val="FFFFFF"/>
                  </a:solidFill>
                </a:uFill>
                <a:latin typeface="Arial"/>
              </a:rPr>
              <a:t>high</a:t>
            </a:r>
            <a:r>
              <a:rPr lang="da-DK" sz="1200" b="0" strike="noStrike" spc="-1" dirty="0">
                <a:solidFill>
                  <a:srgbClr val="000000"/>
                </a:solidFill>
                <a:uFill>
                  <a:solidFill>
                    <a:srgbClr val="FFFFFF"/>
                  </a:solidFill>
                </a:uFill>
                <a:latin typeface="Arial"/>
              </a:rPr>
              <a:t> performers in </a:t>
            </a:r>
            <a:r>
              <a:rPr lang="da-DK" sz="1200" b="0" strike="noStrike" spc="-1" dirty="0" err="1">
                <a:solidFill>
                  <a:srgbClr val="000000"/>
                </a:solidFill>
                <a:uFill>
                  <a:solidFill>
                    <a:srgbClr val="FFFFFF"/>
                  </a:solidFill>
                </a:uFill>
                <a:latin typeface="Arial"/>
              </a:rPr>
              <a:t>order</a:t>
            </a:r>
            <a:r>
              <a:rPr lang="da-DK" sz="1200" b="0" strike="noStrike" spc="-1" dirty="0">
                <a:solidFill>
                  <a:srgbClr val="000000"/>
                </a:solidFill>
                <a:uFill>
                  <a:solidFill>
                    <a:srgbClr val="FFFFFF"/>
                  </a:solidFill>
                </a:uFill>
                <a:latin typeface="Arial"/>
              </a:rPr>
              <a:t> to </a:t>
            </a:r>
            <a:r>
              <a:rPr lang="da-DK" sz="1200" b="0" strike="noStrike" spc="-1" dirty="0" err="1">
                <a:solidFill>
                  <a:srgbClr val="000000"/>
                </a:solidFill>
                <a:uFill>
                  <a:solidFill>
                    <a:srgbClr val="FFFFFF"/>
                  </a:solidFill>
                </a:uFill>
                <a:latin typeface="Arial"/>
              </a:rPr>
              <a:t>use</a:t>
            </a:r>
            <a:r>
              <a:rPr lang="da-DK" sz="1200" b="0" strike="noStrike" spc="-1" dirty="0">
                <a:solidFill>
                  <a:srgbClr val="000000"/>
                </a:solidFill>
                <a:uFill>
                  <a:solidFill>
                    <a:srgbClr val="FFFFFF"/>
                  </a:solidFill>
                </a:uFill>
                <a:latin typeface="Arial"/>
              </a:rPr>
              <a:t> </a:t>
            </a:r>
            <a:r>
              <a:rPr lang="da-DK" sz="1200" b="0" strike="noStrike" spc="-1" dirty="0" err="1">
                <a:solidFill>
                  <a:srgbClr val="000000"/>
                </a:solidFill>
                <a:uFill>
                  <a:solidFill>
                    <a:srgbClr val="FFFFFF"/>
                  </a:solidFill>
                </a:uFill>
                <a:latin typeface="Arial"/>
              </a:rPr>
              <a:t>this</a:t>
            </a:r>
            <a:r>
              <a:rPr lang="da-DK" sz="1200" b="0" strike="noStrike" spc="-1" dirty="0">
                <a:solidFill>
                  <a:srgbClr val="000000"/>
                </a:solidFill>
                <a:uFill>
                  <a:solidFill>
                    <a:srgbClr val="FFFFFF"/>
                  </a:solidFill>
                </a:uFill>
                <a:latin typeface="Arial"/>
              </a:rPr>
              <a:t> </a:t>
            </a:r>
            <a:r>
              <a:rPr lang="da-DK" sz="1200" b="0" strike="noStrike" spc="-1" dirty="0" err="1">
                <a:solidFill>
                  <a:srgbClr val="000000"/>
                </a:solidFill>
                <a:uFill>
                  <a:solidFill>
                    <a:srgbClr val="FFFFFF"/>
                  </a:solidFill>
                </a:uFill>
                <a:latin typeface="Arial"/>
              </a:rPr>
              <a:t>knowledge</a:t>
            </a:r>
            <a:r>
              <a:rPr lang="da-DK" sz="1200" b="0" strike="noStrike" spc="-1" dirty="0">
                <a:solidFill>
                  <a:srgbClr val="000000"/>
                </a:solidFill>
                <a:uFill>
                  <a:solidFill>
                    <a:srgbClr val="FFFFFF"/>
                  </a:solidFill>
                </a:uFill>
                <a:latin typeface="Arial"/>
              </a:rPr>
              <a:t> in </a:t>
            </a:r>
            <a:r>
              <a:rPr lang="da-DK" sz="1200" b="0" strike="noStrike" spc="-1" dirty="0" err="1">
                <a:solidFill>
                  <a:srgbClr val="000000"/>
                </a:solidFill>
                <a:uFill>
                  <a:solidFill>
                    <a:srgbClr val="FFFFFF"/>
                  </a:solidFill>
                </a:uFill>
                <a:latin typeface="Arial"/>
              </a:rPr>
              <a:t>later</a:t>
            </a:r>
            <a:r>
              <a:rPr lang="da-DK" sz="1200" b="0" strike="noStrike" spc="-1" dirty="0">
                <a:solidFill>
                  <a:srgbClr val="000000"/>
                </a:solidFill>
                <a:uFill>
                  <a:solidFill>
                    <a:srgbClr val="FFFFFF"/>
                  </a:solidFill>
                </a:uFill>
                <a:latin typeface="Arial"/>
              </a:rPr>
              <a:t> tests</a:t>
            </a:r>
          </a:p>
          <a:p>
            <a:endParaRPr lang="da-DK" dirty="0"/>
          </a:p>
        </p:txBody>
      </p:sp>
      <p:sp>
        <p:nvSpPr>
          <p:cNvPr id="4" name="Pladsholder til slidenummer 3"/>
          <p:cNvSpPr>
            <a:spLocks noGrp="1"/>
          </p:cNvSpPr>
          <p:nvPr>
            <p:ph type="sldNum" sz="quarter" idx="10"/>
          </p:nvPr>
        </p:nvSpPr>
        <p:spPr/>
        <p:txBody>
          <a:bodyPr/>
          <a:lstStyle/>
          <a:p>
            <a:fld id="{2B8C07D4-70B5-44D9-9EEA-1D25AAE382F8}" type="slidenum">
              <a:rPr lang="da-DK" smtClean="0"/>
              <a:t>39</a:t>
            </a:fld>
            <a:endParaRPr lang="da-DK"/>
          </a:p>
        </p:txBody>
      </p:sp>
    </p:spTree>
    <p:extLst>
      <p:ext uri="{BB962C8B-B14F-4D97-AF65-F5344CB8AC3E}">
        <p14:creationId xmlns:p14="http://schemas.microsoft.com/office/powerpoint/2010/main" val="981662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The </a:t>
            </a:r>
            <a:r>
              <a:rPr lang="da-DK" dirty="0" err="1"/>
              <a:t>Neurotic</a:t>
            </a:r>
            <a:r>
              <a:rPr lang="da-DK" dirty="0"/>
              <a:t> organisation</a:t>
            </a:r>
          </a:p>
        </p:txBody>
      </p:sp>
      <p:sp>
        <p:nvSpPr>
          <p:cNvPr id="4" name="Slide Number Placeholder 3"/>
          <p:cNvSpPr>
            <a:spLocks noGrp="1"/>
          </p:cNvSpPr>
          <p:nvPr>
            <p:ph type="sldNum" sz="quarter" idx="10"/>
          </p:nvPr>
        </p:nvSpPr>
        <p:spPr/>
        <p:txBody>
          <a:bodyPr/>
          <a:lstStyle/>
          <a:p>
            <a:fld id="{2B8C07D4-70B5-44D9-9EEA-1D25AAE382F8}" type="slidenum">
              <a:rPr lang="da-DK" smtClean="0"/>
              <a:t>40</a:t>
            </a:fld>
            <a:endParaRPr lang="da-DK"/>
          </a:p>
        </p:txBody>
      </p:sp>
    </p:spTree>
    <p:extLst>
      <p:ext uri="{BB962C8B-B14F-4D97-AF65-F5344CB8AC3E}">
        <p14:creationId xmlns:p14="http://schemas.microsoft.com/office/powerpoint/2010/main" val="3727559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B8C07D4-70B5-44D9-9EEA-1D25AAE382F8}" type="slidenum">
              <a:rPr lang="da-DK" smtClean="0"/>
              <a:t>42</a:t>
            </a:fld>
            <a:endParaRPr lang="da-DK"/>
          </a:p>
        </p:txBody>
      </p:sp>
    </p:spTree>
    <p:extLst>
      <p:ext uri="{BB962C8B-B14F-4D97-AF65-F5344CB8AC3E}">
        <p14:creationId xmlns:p14="http://schemas.microsoft.com/office/powerpoint/2010/main" val="82033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eaLnBrk="0" fontAlgn="base" hangingPunct="0"/>
            <a:r>
              <a:rPr lang="da-DK" sz="1300" i="1" dirty="0"/>
              <a:t>Power distance </a:t>
            </a:r>
            <a:r>
              <a:rPr lang="da-DK" sz="1300" dirty="0" err="1"/>
              <a:t>refers</a:t>
            </a:r>
            <a:r>
              <a:rPr lang="da-DK" sz="1300" dirty="0"/>
              <a:t> to the </a:t>
            </a:r>
            <a:r>
              <a:rPr lang="da-DK" sz="1300" dirty="0" err="1"/>
              <a:t>extent</a:t>
            </a:r>
            <a:r>
              <a:rPr lang="da-DK" sz="1300" dirty="0"/>
              <a:t> to </a:t>
            </a:r>
            <a:r>
              <a:rPr lang="da-DK" sz="1300" dirty="0" err="1"/>
              <a:t>which</a:t>
            </a:r>
            <a:r>
              <a:rPr lang="da-DK" sz="1300" dirty="0"/>
              <a:t> a </a:t>
            </a:r>
            <a:r>
              <a:rPr lang="da-DK" sz="1300" dirty="0" err="1"/>
              <a:t>collective</a:t>
            </a:r>
            <a:r>
              <a:rPr lang="da-DK" sz="1300" dirty="0"/>
              <a:t> </a:t>
            </a:r>
            <a:r>
              <a:rPr lang="da-DK" sz="1300" dirty="0" err="1"/>
              <a:t>maintains</a:t>
            </a:r>
            <a:r>
              <a:rPr lang="da-DK" sz="1300" dirty="0"/>
              <a:t> </a:t>
            </a:r>
            <a:r>
              <a:rPr lang="da-DK" sz="1300" dirty="0" err="1"/>
              <a:t>inequality</a:t>
            </a:r>
            <a:r>
              <a:rPr lang="da-DK" sz="1300" dirty="0"/>
              <a:t> </a:t>
            </a:r>
            <a:r>
              <a:rPr lang="da-DK" sz="1300" dirty="0" err="1"/>
              <a:t>among</a:t>
            </a:r>
            <a:r>
              <a:rPr lang="da-DK" sz="1300" dirty="0"/>
              <a:t> </a:t>
            </a:r>
            <a:r>
              <a:rPr lang="da-DK" sz="1300" dirty="0" err="1"/>
              <a:t>its</a:t>
            </a:r>
            <a:r>
              <a:rPr lang="da-DK" sz="1300" dirty="0"/>
              <a:t> </a:t>
            </a:r>
            <a:r>
              <a:rPr lang="da-DK" sz="1300" dirty="0" err="1"/>
              <a:t>members</a:t>
            </a:r>
            <a:r>
              <a:rPr lang="da-DK" sz="1300" dirty="0"/>
              <a:t> by </a:t>
            </a:r>
            <a:r>
              <a:rPr lang="da-DK" sz="1300" dirty="0" err="1"/>
              <a:t>stratifying</a:t>
            </a:r>
            <a:r>
              <a:rPr lang="da-DK" sz="1300" dirty="0"/>
              <a:t> in-</a:t>
            </a:r>
            <a:r>
              <a:rPr lang="da-DK" sz="1300" dirty="0" err="1"/>
              <a:t>dividuals</a:t>
            </a:r>
            <a:r>
              <a:rPr lang="da-DK" sz="1300" dirty="0"/>
              <a:t> and </a:t>
            </a:r>
            <a:r>
              <a:rPr lang="da-DK" sz="1300" dirty="0" err="1"/>
              <a:t>groups</a:t>
            </a:r>
            <a:r>
              <a:rPr lang="da-DK" sz="1300" dirty="0"/>
              <a:t> with </a:t>
            </a:r>
            <a:r>
              <a:rPr lang="da-DK" sz="1300" dirty="0" err="1"/>
              <a:t>respect</a:t>
            </a:r>
            <a:r>
              <a:rPr lang="da-DK" sz="1300" dirty="0"/>
              <a:t> to power, </a:t>
            </a:r>
            <a:r>
              <a:rPr lang="da-DK" sz="1300" dirty="0" err="1"/>
              <a:t>authority</a:t>
            </a:r>
            <a:r>
              <a:rPr lang="da-DK" sz="1300" dirty="0"/>
              <a:t>, and prestige (sample item: '</a:t>
            </a:r>
            <a:r>
              <a:rPr lang="da-DK" sz="1300" dirty="0" err="1"/>
              <a:t>Followers</a:t>
            </a:r>
            <a:r>
              <a:rPr lang="da-DK" sz="1300" dirty="0"/>
              <a:t> </a:t>
            </a:r>
            <a:r>
              <a:rPr lang="da-DK" sz="1300" dirty="0" err="1"/>
              <a:t>are</a:t>
            </a:r>
            <a:r>
              <a:rPr lang="da-DK" sz="1300" dirty="0"/>
              <a:t> (</a:t>
            </a:r>
            <a:r>
              <a:rPr lang="da-DK" sz="1300" dirty="0" err="1"/>
              <a:t>should</a:t>
            </a:r>
            <a:r>
              <a:rPr lang="da-DK" sz="1300" dirty="0"/>
              <a:t> </a:t>
            </a:r>
            <a:r>
              <a:rPr lang="da-DK" sz="1300" dirty="0" err="1"/>
              <a:t>be</a:t>
            </a:r>
            <a:r>
              <a:rPr lang="da-DK" sz="1300" dirty="0"/>
              <a:t>) </a:t>
            </a:r>
            <a:r>
              <a:rPr lang="da-DK" sz="1300" dirty="0" err="1"/>
              <a:t>expected</a:t>
            </a:r>
            <a:r>
              <a:rPr lang="da-DK" sz="1300" dirty="0"/>
              <a:t> to </a:t>
            </a:r>
            <a:r>
              <a:rPr lang="da-DK" sz="1300" dirty="0" err="1"/>
              <a:t>obey</a:t>
            </a:r>
            <a:r>
              <a:rPr lang="da-DK" sz="1300" dirty="0"/>
              <a:t> </a:t>
            </a:r>
            <a:r>
              <a:rPr lang="da-DK" sz="1300" dirty="0" err="1"/>
              <a:t>their</a:t>
            </a:r>
            <a:r>
              <a:rPr lang="da-DK" sz="1300" dirty="0"/>
              <a:t> </a:t>
            </a:r>
            <a:r>
              <a:rPr lang="da-DK" sz="1300" dirty="0" err="1"/>
              <a:t>leaders</a:t>
            </a:r>
            <a:r>
              <a:rPr lang="da-DK" sz="1300" dirty="0"/>
              <a:t> </a:t>
            </a:r>
            <a:r>
              <a:rPr lang="da-DK" sz="1300" dirty="0" err="1"/>
              <a:t>without</a:t>
            </a:r>
            <a:r>
              <a:rPr lang="da-DK" sz="1300" dirty="0"/>
              <a:t> </a:t>
            </a:r>
            <a:r>
              <a:rPr lang="da-DK" sz="1300" dirty="0" err="1"/>
              <a:t>question</a:t>
            </a:r>
            <a:r>
              <a:rPr lang="da-DK" sz="1300" dirty="0"/>
              <a:t>.'). The range of scores for </a:t>
            </a:r>
            <a:r>
              <a:rPr lang="da-DK" sz="1300" dirty="0" err="1"/>
              <a:t>both</a:t>
            </a:r>
            <a:r>
              <a:rPr lang="da-DK" sz="1300" dirty="0"/>
              <a:t> </a:t>
            </a:r>
            <a:r>
              <a:rPr lang="da-DK" sz="1300" dirty="0" err="1"/>
              <a:t>practices</a:t>
            </a:r>
            <a:r>
              <a:rPr lang="da-DK" sz="1300" dirty="0"/>
              <a:t> and </a:t>
            </a:r>
            <a:r>
              <a:rPr lang="da-DK" sz="1300" dirty="0" err="1"/>
              <a:t>values</a:t>
            </a:r>
            <a:r>
              <a:rPr lang="da-DK" sz="1300" dirty="0"/>
              <a:t> is from 1 (</a:t>
            </a:r>
            <a:r>
              <a:rPr lang="da-DK" sz="1300" i="1" dirty="0" err="1"/>
              <a:t>very</a:t>
            </a:r>
            <a:r>
              <a:rPr lang="da-DK" sz="1300" i="1" dirty="0"/>
              <a:t> </a:t>
            </a:r>
            <a:r>
              <a:rPr lang="da-DK" sz="1300" i="1" dirty="0" err="1"/>
              <a:t>low</a:t>
            </a:r>
            <a:r>
              <a:rPr lang="da-DK" sz="1300" dirty="0"/>
              <a:t>) to 7 (</a:t>
            </a:r>
            <a:r>
              <a:rPr lang="da-DK" sz="1300" i="1" dirty="0" err="1"/>
              <a:t>very</a:t>
            </a:r>
            <a:r>
              <a:rPr lang="da-DK" sz="1300" i="1" dirty="0"/>
              <a:t> </a:t>
            </a:r>
            <a:r>
              <a:rPr lang="da-DK" sz="1300" i="1" dirty="0" err="1"/>
              <a:t>high</a:t>
            </a:r>
            <a:r>
              <a:rPr lang="da-DK" sz="1300" dirty="0"/>
              <a:t>). A score of 2 </a:t>
            </a:r>
            <a:r>
              <a:rPr lang="da-DK" sz="1300" dirty="0" err="1"/>
              <a:t>means</a:t>
            </a:r>
            <a:r>
              <a:rPr lang="da-DK" sz="1300" dirty="0"/>
              <a:t> </a:t>
            </a:r>
            <a:r>
              <a:rPr lang="da-DK" sz="1300" dirty="0" err="1"/>
              <a:t>low</a:t>
            </a:r>
            <a:r>
              <a:rPr lang="da-DK" sz="1300" dirty="0"/>
              <a:t> </a:t>
            </a:r>
            <a:r>
              <a:rPr lang="da-DK" sz="1300" dirty="0" err="1"/>
              <a:t>practices</a:t>
            </a:r>
            <a:r>
              <a:rPr lang="da-DK" sz="1300" dirty="0"/>
              <a:t> or </a:t>
            </a:r>
            <a:r>
              <a:rPr lang="da-DK" sz="1300" dirty="0" err="1"/>
              <a:t>values</a:t>
            </a:r>
            <a:r>
              <a:rPr lang="da-DK" sz="1300" dirty="0"/>
              <a:t> of power distance; a score of 6 </a:t>
            </a:r>
            <a:r>
              <a:rPr lang="da-DK" sz="1300" dirty="0" err="1"/>
              <a:t>means</a:t>
            </a:r>
            <a:r>
              <a:rPr lang="da-DK" sz="1300" dirty="0"/>
              <a:t> </a:t>
            </a:r>
            <a:r>
              <a:rPr lang="da-DK" sz="1300" dirty="0" err="1"/>
              <a:t>high</a:t>
            </a:r>
            <a:r>
              <a:rPr lang="da-DK" sz="1300" dirty="0"/>
              <a:t> </a:t>
            </a:r>
            <a:r>
              <a:rPr lang="da-DK" sz="1300" dirty="0" err="1"/>
              <a:t>practices</a:t>
            </a:r>
            <a:r>
              <a:rPr lang="da-DK" sz="1300" dirty="0"/>
              <a:t> or </a:t>
            </a:r>
            <a:r>
              <a:rPr lang="da-DK" sz="1300" dirty="0" err="1"/>
              <a:t>values</a:t>
            </a:r>
            <a:r>
              <a:rPr lang="da-DK" sz="1300" dirty="0"/>
              <a:t>. The </a:t>
            </a:r>
            <a:r>
              <a:rPr lang="da-DK" sz="1300" dirty="0" err="1"/>
              <a:t>vertical</a:t>
            </a:r>
            <a:r>
              <a:rPr lang="da-DK" sz="1300" dirty="0"/>
              <a:t> axis </a:t>
            </a:r>
            <a:r>
              <a:rPr lang="da-DK" sz="1300" dirty="0" err="1"/>
              <a:t>represents</a:t>
            </a:r>
            <a:r>
              <a:rPr lang="da-DK" sz="1300" dirty="0"/>
              <a:t> </a:t>
            </a:r>
            <a:r>
              <a:rPr lang="da-DK" sz="1300" dirty="0" err="1"/>
              <a:t>cultural</a:t>
            </a:r>
            <a:r>
              <a:rPr lang="da-DK" sz="1300" dirty="0"/>
              <a:t> </a:t>
            </a:r>
            <a:r>
              <a:rPr lang="da-DK" sz="1300" dirty="0" err="1"/>
              <a:t>practices</a:t>
            </a:r>
            <a:r>
              <a:rPr lang="da-DK" sz="1300" dirty="0"/>
              <a:t> (</a:t>
            </a:r>
            <a:r>
              <a:rPr lang="da-DK" sz="1300" i="1" dirty="0"/>
              <a:t>As Is</a:t>
            </a:r>
            <a:r>
              <a:rPr lang="da-DK" sz="1300" dirty="0"/>
              <a:t>) and the </a:t>
            </a:r>
            <a:r>
              <a:rPr lang="da-DK" sz="1300" dirty="0" err="1"/>
              <a:t>horizontal</a:t>
            </a:r>
            <a:r>
              <a:rPr lang="da-DK" sz="1300" dirty="0"/>
              <a:t> axis </a:t>
            </a:r>
            <a:r>
              <a:rPr lang="da-DK" sz="1300" dirty="0" err="1"/>
              <a:t>represents</a:t>
            </a:r>
            <a:r>
              <a:rPr lang="da-DK" sz="1300" dirty="0"/>
              <a:t> </a:t>
            </a:r>
            <a:r>
              <a:rPr lang="da-DK" sz="1300" dirty="0" err="1"/>
              <a:t>cultural</a:t>
            </a:r>
            <a:r>
              <a:rPr lang="da-DK" sz="1300" dirty="0"/>
              <a:t> </a:t>
            </a:r>
            <a:r>
              <a:rPr lang="da-DK" sz="1300" dirty="0" err="1"/>
              <a:t>values</a:t>
            </a:r>
            <a:r>
              <a:rPr lang="da-DK" sz="1300" dirty="0"/>
              <a:t> (</a:t>
            </a:r>
            <a:r>
              <a:rPr lang="da-DK" sz="1300" i="1" dirty="0" err="1"/>
              <a:t>Should</a:t>
            </a:r>
            <a:r>
              <a:rPr lang="da-DK" sz="1300" i="1" dirty="0"/>
              <a:t> Be</a:t>
            </a:r>
            <a:r>
              <a:rPr lang="da-DK" sz="1300" dirty="0"/>
              <a:t>). Note </a:t>
            </a:r>
            <a:r>
              <a:rPr lang="da-DK" sz="1300" dirty="0" err="1"/>
              <a:t>that</a:t>
            </a:r>
            <a:r>
              <a:rPr lang="da-DK" sz="1300" dirty="0"/>
              <a:t> in </a:t>
            </a:r>
            <a:r>
              <a:rPr lang="da-DK" sz="1300" dirty="0" err="1"/>
              <a:t>Figure</a:t>
            </a:r>
            <a:r>
              <a:rPr lang="da-DK" sz="1300" dirty="0"/>
              <a:t> 1 the scores </a:t>
            </a:r>
            <a:r>
              <a:rPr lang="da-DK" sz="1300" dirty="0" err="1"/>
              <a:t>ascribed</a:t>
            </a:r>
            <a:r>
              <a:rPr lang="da-DK" sz="1300" dirty="0"/>
              <a:t> to </a:t>
            </a:r>
            <a:r>
              <a:rPr lang="da-DK" sz="1300" dirty="0" err="1"/>
              <a:t>practices</a:t>
            </a:r>
            <a:r>
              <a:rPr lang="da-DK" sz="1300" dirty="0"/>
              <a:t> of power distance (</a:t>
            </a:r>
            <a:r>
              <a:rPr lang="da-DK" sz="1300" i="1" dirty="0"/>
              <a:t>As Is</a:t>
            </a:r>
            <a:r>
              <a:rPr lang="da-DK" sz="1300" dirty="0"/>
              <a:t>) range </a:t>
            </a:r>
            <a:r>
              <a:rPr lang="da-DK" sz="1300" dirty="0" err="1"/>
              <a:t>between</a:t>
            </a:r>
            <a:r>
              <a:rPr lang="da-DK" sz="1300" dirty="0"/>
              <a:t> 4 (</a:t>
            </a:r>
            <a:r>
              <a:rPr lang="da-DK" sz="1300" i="1" dirty="0"/>
              <a:t>medium</a:t>
            </a:r>
            <a:r>
              <a:rPr lang="da-DK" sz="1300" dirty="0"/>
              <a:t>) and 6 (</a:t>
            </a:r>
            <a:r>
              <a:rPr lang="da-DK" sz="1300" i="1" dirty="0" err="1"/>
              <a:t>high</a:t>
            </a:r>
            <a:r>
              <a:rPr lang="da-DK" sz="1300" dirty="0"/>
              <a:t>), </a:t>
            </a:r>
            <a:r>
              <a:rPr lang="da-DK" sz="1300" dirty="0" err="1"/>
              <a:t>whereas</a:t>
            </a:r>
            <a:r>
              <a:rPr lang="da-DK" sz="1300" dirty="0"/>
              <a:t> the scores </a:t>
            </a:r>
            <a:r>
              <a:rPr lang="da-DK" sz="1300" dirty="0" err="1"/>
              <a:t>ascribed</a:t>
            </a:r>
            <a:r>
              <a:rPr lang="da-DK" sz="1300" dirty="0"/>
              <a:t> to </a:t>
            </a:r>
            <a:r>
              <a:rPr lang="da-DK" sz="1300" dirty="0" err="1"/>
              <a:t>values</a:t>
            </a:r>
            <a:r>
              <a:rPr lang="da-DK" sz="1300" dirty="0"/>
              <a:t> of power distance (</a:t>
            </a:r>
            <a:r>
              <a:rPr lang="da-DK" sz="1300" i="1" dirty="0" err="1"/>
              <a:t>Should</a:t>
            </a:r>
            <a:r>
              <a:rPr lang="da-DK" sz="1300" i="1" dirty="0"/>
              <a:t> Be</a:t>
            </a:r>
            <a:r>
              <a:rPr lang="da-DK" sz="1300" dirty="0"/>
              <a:t>) range </a:t>
            </a:r>
            <a:r>
              <a:rPr lang="da-DK" sz="1300" dirty="0" err="1"/>
              <a:t>between</a:t>
            </a:r>
            <a:r>
              <a:rPr lang="da-DK" sz="1300" dirty="0"/>
              <a:t> 2 (</a:t>
            </a:r>
            <a:r>
              <a:rPr lang="da-DK" sz="1300" i="1" dirty="0" err="1"/>
              <a:t>low</a:t>
            </a:r>
            <a:r>
              <a:rPr lang="da-DK" sz="1300" dirty="0"/>
              <a:t>) and 4 (</a:t>
            </a:r>
            <a:r>
              <a:rPr lang="da-DK" sz="1300" i="1" dirty="0"/>
              <a:t>medium</a:t>
            </a:r>
            <a:r>
              <a:rPr lang="da-DK" sz="1300" dirty="0"/>
              <a:t>). Thus, in all </a:t>
            </a:r>
            <a:r>
              <a:rPr lang="da-DK" sz="1300" dirty="0" err="1"/>
              <a:t>studied</a:t>
            </a:r>
            <a:r>
              <a:rPr lang="da-DK" sz="1300" dirty="0"/>
              <a:t> </a:t>
            </a:r>
            <a:r>
              <a:rPr lang="da-DK" sz="1300" dirty="0" err="1"/>
              <a:t>countries</a:t>
            </a:r>
            <a:r>
              <a:rPr lang="da-DK" sz="1300" dirty="0"/>
              <a:t> power distance is </a:t>
            </a:r>
            <a:r>
              <a:rPr lang="da-DK" sz="1300" dirty="0" err="1"/>
              <a:t>less</a:t>
            </a:r>
            <a:r>
              <a:rPr lang="da-DK" sz="1300" dirty="0"/>
              <a:t> </a:t>
            </a:r>
            <a:r>
              <a:rPr lang="da-DK" sz="1300" dirty="0" err="1"/>
              <a:t>valued</a:t>
            </a:r>
            <a:r>
              <a:rPr lang="da-DK" sz="1300" dirty="0"/>
              <a:t> </a:t>
            </a:r>
            <a:r>
              <a:rPr lang="da-DK" sz="1300" dirty="0" err="1"/>
              <a:t>than</a:t>
            </a:r>
            <a:r>
              <a:rPr lang="da-DK" sz="1300" dirty="0"/>
              <a:t> it is </a:t>
            </a:r>
            <a:r>
              <a:rPr lang="da-DK" sz="1300" dirty="0" err="1"/>
              <a:t>actually</a:t>
            </a:r>
            <a:r>
              <a:rPr lang="da-DK" sz="1300" dirty="0"/>
              <a:t> </a:t>
            </a:r>
            <a:r>
              <a:rPr lang="da-DK" sz="1300" dirty="0" err="1"/>
              <a:t>practiced</a:t>
            </a:r>
            <a:r>
              <a:rPr lang="da-DK" sz="1300" dirty="0"/>
              <a:t>.</a:t>
            </a:r>
            <a:endParaRPr lang="en-US" sz="1300" dirty="0"/>
          </a:p>
        </p:txBody>
      </p:sp>
      <p:sp>
        <p:nvSpPr>
          <p:cNvPr id="4" name="Pladsholder til slidenummer 3"/>
          <p:cNvSpPr>
            <a:spLocks noGrp="1"/>
          </p:cNvSpPr>
          <p:nvPr>
            <p:ph type="sldNum" sz="quarter" idx="10"/>
          </p:nvPr>
        </p:nvSpPr>
        <p:spPr/>
        <p:txBody>
          <a:bodyPr/>
          <a:lstStyle/>
          <a:p>
            <a:fld id="{22DFC30D-A4E7-42DD-AB38-81F52674E4D7}" type="slidenum">
              <a:rPr lang="en-US" smtClean="0"/>
              <a:t>5</a:t>
            </a:fld>
            <a:endParaRPr lang="en-US"/>
          </a:p>
        </p:txBody>
      </p:sp>
    </p:spTree>
    <p:extLst>
      <p:ext uri="{BB962C8B-B14F-4D97-AF65-F5344CB8AC3E}">
        <p14:creationId xmlns:p14="http://schemas.microsoft.com/office/powerpoint/2010/main" val="2652954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B8C07D4-70B5-44D9-9EEA-1D25AAE382F8}" type="slidenum">
              <a:rPr lang="da-DK" smtClean="0"/>
              <a:t>6</a:t>
            </a:fld>
            <a:endParaRPr lang="da-DK"/>
          </a:p>
        </p:txBody>
      </p:sp>
    </p:spTree>
    <p:extLst>
      <p:ext uri="{BB962C8B-B14F-4D97-AF65-F5344CB8AC3E}">
        <p14:creationId xmlns:p14="http://schemas.microsoft.com/office/powerpoint/2010/main" val="40067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eaLnBrk="0" fontAlgn="base" hangingPunct="0"/>
            <a:r>
              <a:rPr lang="da-DK" sz="1300" i="1" dirty="0"/>
              <a:t>Power distance </a:t>
            </a:r>
            <a:r>
              <a:rPr lang="da-DK" sz="1300" dirty="0" err="1"/>
              <a:t>refers</a:t>
            </a:r>
            <a:r>
              <a:rPr lang="da-DK" sz="1300" dirty="0"/>
              <a:t> to the </a:t>
            </a:r>
            <a:r>
              <a:rPr lang="da-DK" sz="1300" dirty="0" err="1"/>
              <a:t>extent</a:t>
            </a:r>
            <a:r>
              <a:rPr lang="da-DK" sz="1300" dirty="0"/>
              <a:t> to </a:t>
            </a:r>
            <a:r>
              <a:rPr lang="da-DK" sz="1300" dirty="0" err="1"/>
              <a:t>which</a:t>
            </a:r>
            <a:r>
              <a:rPr lang="da-DK" sz="1300" dirty="0"/>
              <a:t> a </a:t>
            </a:r>
            <a:r>
              <a:rPr lang="da-DK" sz="1300" dirty="0" err="1"/>
              <a:t>collective</a:t>
            </a:r>
            <a:r>
              <a:rPr lang="da-DK" sz="1300" dirty="0"/>
              <a:t> </a:t>
            </a:r>
            <a:r>
              <a:rPr lang="da-DK" sz="1300" dirty="0" err="1"/>
              <a:t>maintains</a:t>
            </a:r>
            <a:r>
              <a:rPr lang="da-DK" sz="1300" dirty="0"/>
              <a:t> </a:t>
            </a:r>
            <a:r>
              <a:rPr lang="da-DK" sz="1300" dirty="0" err="1"/>
              <a:t>inequality</a:t>
            </a:r>
            <a:r>
              <a:rPr lang="da-DK" sz="1300" dirty="0"/>
              <a:t> </a:t>
            </a:r>
            <a:r>
              <a:rPr lang="da-DK" sz="1300" dirty="0" err="1"/>
              <a:t>among</a:t>
            </a:r>
            <a:r>
              <a:rPr lang="da-DK" sz="1300" dirty="0"/>
              <a:t> </a:t>
            </a:r>
            <a:r>
              <a:rPr lang="da-DK" sz="1300" dirty="0" err="1"/>
              <a:t>its</a:t>
            </a:r>
            <a:r>
              <a:rPr lang="da-DK" sz="1300" dirty="0"/>
              <a:t> </a:t>
            </a:r>
            <a:r>
              <a:rPr lang="da-DK" sz="1300" dirty="0" err="1"/>
              <a:t>members</a:t>
            </a:r>
            <a:r>
              <a:rPr lang="da-DK" sz="1300" dirty="0"/>
              <a:t> by </a:t>
            </a:r>
            <a:r>
              <a:rPr lang="da-DK" sz="1300" dirty="0" err="1"/>
              <a:t>stratifying</a:t>
            </a:r>
            <a:r>
              <a:rPr lang="da-DK" sz="1300" dirty="0"/>
              <a:t> in-</a:t>
            </a:r>
            <a:r>
              <a:rPr lang="da-DK" sz="1300" dirty="0" err="1"/>
              <a:t>dividuals</a:t>
            </a:r>
            <a:r>
              <a:rPr lang="da-DK" sz="1300" dirty="0"/>
              <a:t> and </a:t>
            </a:r>
            <a:r>
              <a:rPr lang="da-DK" sz="1300" dirty="0" err="1"/>
              <a:t>groups</a:t>
            </a:r>
            <a:r>
              <a:rPr lang="da-DK" sz="1300" dirty="0"/>
              <a:t> with </a:t>
            </a:r>
            <a:r>
              <a:rPr lang="da-DK" sz="1300" dirty="0" err="1"/>
              <a:t>respect</a:t>
            </a:r>
            <a:r>
              <a:rPr lang="da-DK" sz="1300" dirty="0"/>
              <a:t> to power, </a:t>
            </a:r>
            <a:r>
              <a:rPr lang="da-DK" sz="1300" dirty="0" err="1"/>
              <a:t>authority</a:t>
            </a:r>
            <a:r>
              <a:rPr lang="da-DK" sz="1300" dirty="0"/>
              <a:t>, and prestige (sample item: '</a:t>
            </a:r>
            <a:r>
              <a:rPr lang="da-DK" sz="1300" dirty="0" err="1"/>
              <a:t>Followers</a:t>
            </a:r>
            <a:r>
              <a:rPr lang="da-DK" sz="1300" dirty="0"/>
              <a:t> </a:t>
            </a:r>
            <a:r>
              <a:rPr lang="da-DK" sz="1300" dirty="0" err="1"/>
              <a:t>are</a:t>
            </a:r>
            <a:r>
              <a:rPr lang="da-DK" sz="1300" dirty="0"/>
              <a:t> (</a:t>
            </a:r>
            <a:r>
              <a:rPr lang="da-DK" sz="1300" dirty="0" err="1"/>
              <a:t>should</a:t>
            </a:r>
            <a:r>
              <a:rPr lang="da-DK" sz="1300" dirty="0"/>
              <a:t> </a:t>
            </a:r>
            <a:r>
              <a:rPr lang="da-DK" sz="1300" dirty="0" err="1"/>
              <a:t>be</a:t>
            </a:r>
            <a:r>
              <a:rPr lang="da-DK" sz="1300" dirty="0"/>
              <a:t>) </a:t>
            </a:r>
            <a:r>
              <a:rPr lang="da-DK" sz="1300" dirty="0" err="1"/>
              <a:t>expected</a:t>
            </a:r>
            <a:r>
              <a:rPr lang="da-DK" sz="1300" dirty="0"/>
              <a:t> to </a:t>
            </a:r>
            <a:r>
              <a:rPr lang="da-DK" sz="1300" dirty="0" err="1"/>
              <a:t>obey</a:t>
            </a:r>
            <a:r>
              <a:rPr lang="da-DK" sz="1300" dirty="0"/>
              <a:t> </a:t>
            </a:r>
            <a:r>
              <a:rPr lang="da-DK" sz="1300" dirty="0" err="1"/>
              <a:t>their</a:t>
            </a:r>
            <a:r>
              <a:rPr lang="da-DK" sz="1300" dirty="0"/>
              <a:t> </a:t>
            </a:r>
            <a:r>
              <a:rPr lang="da-DK" sz="1300" dirty="0" err="1"/>
              <a:t>leaders</a:t>
            </a:r>
            <a:r>
              <a:rPr lang="da-DK" sz="1300" dirty="0"/>
              <a:t> </a:t>
            </a:r>
            <a:r>
              <a:rPr lang="da-DK" sz="1300" dirty="0" err="1"/>
              <a:t>without</a:t>
            </a:r>
            <a:r>
              <a:rPr lang="da-DK" sz="1300" dirty="0"/>
              <a:t> </a:t>
            </a:r>
            <a:r>
              <a:rPr lang="da-DK" sz="1300" dirty="0" err="1"/>
              <a:t>question</a:t>
            </a:r>
            <a:r>
              <a:rPr lang="da-DK" sz="1300" dirty="0"/>
              <a:t>.'). The range of scores for </a:t>
            </a:r>
            <a:r>
              <a:rPr lang="da-DK" sz="1300" dirty="0" err="1"/>
              <a:t>both</a:t>
            </a:r>
            <a:r>
              <a:rPr lang="da-DK" sz="1300" dirty="0"/>
              <a:t> </a:t>
            </a:r>
            <a:r>
              <a:rPr lang="da-DK" sz="1300" dirty="0" err="1"/>
              <a:t>practices</a:t>
            </a:r>
            <a:r>
              <a:rPr lang="da-DK" sz="1300" dirty="0"/>
              <a:t> and </a:t>
            </a:r>
            <a:r>
              <a:rPr lang="da-DK" sz="1300" dirty="0" err="1"/>
              <a:t>values</a:t>
            </a:r>
            <a:r>
              <a:rPr lang="da-DK" sz="1300" dirty="0"/>
              <a:t> is from 1 (</a:t>
            </a:r>
            <a:r>
              <a:rPr lang="da-DK" sz="1300" i="1" dirty="0" err="1"/>
              <a:t>very</a:t>
            </a:r>
            <a:r>
              <a:rPr lang="da-DK" sz="1300" i="1" dirty="0"/>
              <a:t> </a:t>
            </a:r>
            <a:r>
              <a:rPr lang="da-DK" sz="1300" i="1" dirty="0" err="1"/>
              <a:t>low</a:t>
            </a:r>
            <a:r>
              <a:rPr lang="da-DK" sz="1300" dirty="0"/>
              <a:t>) to 7 (</a:t>
            </a:r>
            <a:r>
              <a:rPr lang="da-DK" sz="1300" i="1" dirty="0" err="1"/>
              <a:t>very</a:t>
            </a:r>
            <a:r>
              <a:rPr lang="da-DK" sz="1300" i="1" dirty="0"/>
              <a:t> </a:t>
            </a:r>
            <a:r>
              <a:rPr lang="da-DK" sz="1300" i="1" dirty="0" err="1"/>
              <a:t>high</a:t>
            </a:r>
            <a:r>
              <a:rPr lang="da-DK" sz="1300" dirty="0"/>
              <a:t>). A score of 2 </a:t>
            </a:r>
            <a:r>
              <a:rPr lang="da-DK" sz="1300" dirty="0" err="1"/>
              <a:t>means</a:t>
            </a:r>
            <a:r>
              <a:rPr lang="da-DK" sz="1300" dirty="0"/>
              <a:t> </a:t>
            </a:r>
            <a:r>
              <a:rPr lang="da-DK" sz="1300" dirty="0" err="1"/>
              <a:t>low</a:t>
            </a:r>
            <a:r>
              <a:rPr lang="da-DK" sz="1300" dirty="0"/>
              <a:t> </a:t>
            </a:r>
            <a:r>
              <a:rPr lang="da-DK" sz="1300" dirty="0" err="1"/>
              <a:t>practices</a:t>
            </a:r>
            <a:r>
              <a:rPr lang="da-DK" sz="1300" dirty="0"/>
              <a:t> or </a:t>
            </a:r>
            <a:r>
              <a:rPr lang="da-DK" sz="1300" dirty="0" err="1"/>
              <a:t>values</a:t>
            </a:r>
            <a:r>
              <a:rPr lang="da-DK" sz="1300" dirty="0"/>
              <a:t> of power distance; a score of 6 </a:t>
            </a:r>
            <a:r>
              <a:rPr lang="da-DK" sz="1300" dirty="0" err="1"/>
              <a:t>means</a:t>
            </a:r>
            <a:r>
              <a:rPr lang="da-DK" sz="1300" dirty="0"/>
              <a:t> </a:t>
            </a:r>
            <a:r>
              <a:rPr lang="da-DK" sz="1300" dirty="0" err="1"/>
              <a:t>high</a:t>
            </a:r>
            <a:r>
              <a:rPr lang="da-DK" sz="1300" dirty="0"/>
              <a:t> </a:t>
            </a:r>
            <a:r>
              <a:rPr lang="da-DK" sz="1300" dirty="0" err="1"/>
              <a:t>practices</a:t>
            </a:r>
            <a:r>
              <a:rPr lang="da-DK" sz="1300" dirty="0"/>
              <a:t> or </a:t>
            </a:r>
            <a:r>
              <a:rPr lang="da-DK" sz="1300" dirty="0" err="1"/>
              <a:t>values</a:t>
            </a:r>
            <a:r>
              <a:rPr lang="da-DK" sz="1300" dirty="0"/>
              <a:t>. The </a:t>
            </a:r>
            <a:r>
              <a:rPr lang="da-DK" sz="1300" dirty="0" err="1"/>
              <a:t>vertical</a:t>
            </a:r>
            <a:r>
              <a:rPr lang="da-DK" sz="1300" dirty="0"/>
              <a:t> axis </a:t>
            </a:r>
            <a:r>
              <a:rPr lang="da-DK" sz="1300" dirty="0" err="1"/>
              <a:t>represents</a:t>
            </a:r>
            <a:r>
              <a:rPr lang="da-DK" sz="1300" dirty="0"/>
              <a:t> </a:t>
            </a:r>
            <a:r>
              <a:rPr lang="da-DK" sz="1300" dirty="0" err="1"/>
              <a:t>cultural</a:t>
            </a:r>
            <a:r>
              <a:rPr lang="da-DK" sz="1300" dirty="0"/>
              <a:t> </a:t>
            </a:r>
            <a:r>
              <a:rPr lang="da-DK" sz="1300" dirty="0" err="1"/>
              <a:t>practices</a:t>
            </a:r>
            <a:r>
              <a:rPr lang="da-DK" sz="1300" dirty="0"/>
              <a:t> (</a:t>
            </a:r>
            <a:r>
              <a:rPr lang="da-DK" sz="1300" i="1" dirty="0"/>
              <a:t>As Is</a:t>
            </a:r>
            <a:r>
              <a:rPr lang="da-DK" sz="1300" dirty="0"/>
              <a:t>) and the </a:t>
            </a:r>
            <a:r>
              <a:rPr lang="da-DK" sz="1300" dirty="0" err="1"/>
              <a:t>horizontal</a:t>
            </a:r>
            <a:r>
              <a:rPr lang="da-DK" sz="1300" dirty="0"/>
              <a:t> axis </a:t>
            </a:r>
            <a:r>
              <a:rPr lang="da-DK" sz="1300" dirty="0" err="1"/>
              <a:t>represents</a:t>
            </a:r>
            <a:r>
              <a:rPr lang="da-DK" sz="1300" dirty="0"/>
              <a:t> </a:t>
            </a:r>
            <a:r>
              <a:rPr lang="da-DK" sz="1300" dirty="0" err="1"/>
              <a:t>cultural</a:t>
            </a:r>
            <a:r>
              <a:rPr lang="da-DK" sz="1300" dirty="0"/>
              <a:t> </a:t>
            </a:r>
            <a:r>
              <a:rPr lang="da-DK" sz="1300" dirty="0" err="1"/>
              <a:t>values</a:t>
            </a:r>
            <a:r>
              <a:rPr lang="da-DK" sz="1300" dirty="0"/>
              <a:t> (</a:t>
            </a:r>
            <a:r>
              <a:rPr lang="da-DK" sz="1300" i="1" dirty="0" err="1"/>
              <a:t>Should</a:t>
            </a:r>
            <a:r>
              <a:rPr lang="da-DK" sz="1300" i="1" dirty="0"/>
              <a:t> Be</a:t>
            </a:r>
            <a:r>
              <a:rPr lang="da-DK" sz="1300" dirty="0"/>
              <a:t>). Note </a:t>
            </a:r>
            <a:r>
              <a:rPr lang="da-DK" sz="1300" dirty="0" err="1"/>
              <a:t>that</a:t>
            </a:r>
            <a:r>
              <a:rPr lang="da-DK" sz="1300" dirty="0"/>
              <a:t> in </a:t>
            </a:r>
            <a:r>
              <a:rPr lang="da-DK" sz="1300" dirty="0" err="1"/>
              <a:t>Figure</a:t>
            </a:r>
            <a:r>
              <a:rPr lang="da-DK" sz="1300" dirty="0"/>
              <a:t> 1 the scores </a:t>
            </a:r>
            <a:r>
              <a:rPr lang="da-DK" sz="1300" dirty="0" err="1"/>
              <a:t>ascribed</a:t>
            </a:r>
            <a:r>
              <a:rPr lang="da-DK" sz="1300" dirty="0"/>
              <a:t> to </a:t>
            </a:r>
            <a:r>
              <a:rPr lang="da-DK" sz="1300" dirty="0" err="1"/>
              <a:t>practices</a:t>
            </a:r>
            <a:r>
              <a:rPr lang="da-DK" sz="1300" dirty="0"/>
              <a:t> of power distance (</a:t>
            </a:r>
            <a:r>
              <a:rPr lang="da-DK" sz="1300" i="1" dirty="0"/>
              <a:t>As Is</a:t>
            </a:r>
            <a:r>
              <a:rPr lang="da-DK" sz="1300" dirty="0"/>
              <a:t>) range </a:t>
            </a:r>
            <a:r>
              <a:rPr lang="da-DK" sz="1300" dirty="0" err="1"/>
              <a:t>between</a:t>
            </a:r>
            <a:r>
              <a:rPr lang="da-DK" sz="1300" dirty="0"/>
              <a:t> 4 (</a:t>
            </a:r>
            <a:r>
              <a:rPr lang="da-DK" sz="1300" i="1" dirty="0"/>
              <a:t>medium</a:t>
            </a:r>
            <a:r>
              <a:rPr lang="da-DK" sz="1300" dirty="0"/>
              <a:t>) and 6 (</a:t>
            </a:r>
            <a:r>
              <a:rPr lang="da-DK" sz="1300" i="1" dirty="0" err="1"/>
              <a:t>high</a:t>
            </a:r>
            <a:r>
              <a:rPr lang="da-DK" sz="1300" dirty="0"/>
              <a:t>), </a:t>
            </a:r>
            <a:r>
              <a:rPr lang="da-DK" sz="1300" dirty="0" err="1"/>
              <a:t>whereas</a:t>
            </a:r>
            <a:r>
              <a:rPr lang="da-DK" sz="1300" dirty="0"/>
              <a:t> the scores </a:t>
            </a:r>
            <a:r>
              <a:rPr lang="da-DK" sz="1300" dirty="0" err="1"/>
              <a:t>ascribed</a:t>
            </a:r>
            <a:r>
              <a:rPr lang="da-DK" sz="1300" dirty="0"/>
              <a:t> to </a:t>
            </a:r>
            <a:r>
              <a:rPr lang="da-DK" sz="1300" dirty="0" err="1"/>
              <a:t>values</a:t>
            </a:r>
            <a:r>
              <a:rPr lang="da-DK" sz="1300" dirty="0"/>
              <a:t> of power distance (</a:t>
            </a:r>
            <a:r>
              <a:rPr lang="da-DK" sz="1300" i="1" dirty="0" err="1"/>
              <a:t>Should</a:t>
            </a:r>
            <a:r>
              <a:rPr lang="da-DK" sz="1300" i="1" dirty="0"/>
              <a:t> Be</a:t>
            </a:r>
            <a:r>
              <a:rPr lang="da-DK" sz="1300" dirty="0"/>
              <a:t>) range </a:t>
            </a:r>
            <a:r>
              <a:rPr lang="da-DK" sz="1300" dirty="0" err="1"/>
              <a:t>between</a:t>
            </a:r>
            <a:r>
              <a:rPr lang="da-DK" sz="1300" dirty="0"/>
              <a:t> 2 (</a:t>
            </a:r>
            <a:r>
              <a:rPr lang="da-DK" sz="1300" i="1" dirty="0" err="1"/>
              <a:t>low</a:t>
            </a:r>
            <a:r>
              <a:rPr lang="da-DK" sz="1300" dirty="0"/>
              <a:t>) and 4 (</a:t>
            </a:r>
            <a:r>
              <a:rPr lang="da-DK" sz="1300" i="1" dirty="0"/>
              <a:t>medium</a:t>
            </a:r>
            <a:r>
              <a:rPr lang="da-DK" sz="1300" dirty="0"/>
              <a:t>). Thus, in all </a:t>
            </a:r>
            <a:r>
              <a:rPr lang="da-DK" sz="1300" dirty="0" err="1"/>
              <a:t>studied</a:t>
            </a:r>
            <a:r>
              <a:rPr lang="da-DK" sz="1300" dirty="0"/>
              <a:t> </a:t>
            </a:r>
            <a:r>
              <a:rPr lang="da-DK" sz="1300" dirty="0" err="1"/>
              <a:t>countries</a:t>
            </a:r>
            <a:r>
              <a:rPr lang="da-DK" sz="1300" dirty="0"/>
              <a:t> power distance is </a:t>
            </a:r>
            <a:r>
              <a:rPr lang="da-DK" sz="1300" dirty="0" err="1"/>
              <a:t>less</a:t>
            </a:r>
            <a:r>
              <a:rPr lang="da-DK" sz="1300" dirty="0"/>
              <a:t> </a:t>
            </a:r>
            <a:r>
              <a:rPr lang="da-DK" sz="1300" dirty="0" err="1"/>
              <a:t>valued</a:t>
            </a:r>
            <a:r>
              <a:rPr lang="da-DK" sz="1300" dirty="0"/>
              <a:t> </a:t>
            </a:r>
            <a:r>
              <a:rPr lang="da-DK" sz="1300" dirty="0" err="1"/>
              <a:t>than</a:t>
            </a:r>
            <a:r>
              <a:rPr lang="da-DK" sz="1300" dirty="0"/>
              <a:t> it is </a:t>
            </a:r>
            <a:r>
              <a:rPr lang="da-DK" sz="1300" dirty="0" err="1"/>
              <a:t>actually</a:t>
            </a:r>
            <a:r>
              <a:rPr lang="da-DK" sz="1300" dirty="0"/>
              <a:t> </a:t>
            </a:r>
            <a:r>
              <a:rPr lang="da-DK" sz="1300" dirty="0" err="1"/>
              <a:t>practiced</a:t>
            </a:r>
            <a:r>
              <a:rPr lang="da-DK" sz="1300" dirty="0"/>
              <a:t>.</a:t>
            </a:r>
            <a:endParaRPr lang="en-US" sz="1300" dirty="0"/>
          </a:p>
        </p:txBody>
      </p:sp>
      <p:sp>
        <p:nvSpPr>
          <p:cNvPr id="4" name="Pladsholder til slidenummer 3"/>
          <p:cNvSpPr>
            <a:spLocks noGrp="1"/>
          </p:cNvSpPr>
          <p:nvPr>
            <p:ph type="sldNum" sz="quarter" idx="10"/>
          </p:nvPr>
        </p:nvSpPr>
        <p:spPr/>
        <p:txBody>
          <a:bodyPr/>
          <a:lstStyle/>
          <a:p>
            <a:fld id="{22DFC30D-A4E7-42DD-AB38-81F52674E4D7}" type="slidenum">
              <a:rPr lang="en-US" smtClean="0"/>
              <a:t>7</a:t>
            </a:fld>
            <a:endParaRPr lang="en-US"/>
          </a:p>
        </p:txBody>
      </p:sp>
    </p:spTree>
    <p:extLst>
      <p:ext uri="{BB962C8B-B14F-4D97-AF65-F5344CB8AC3E}">
        <p14:creationId xmlns:p14="http://schemas.microsoft.com/office/powerpoint/2010/main" val="242022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Russia – President</a:t>
            </a:r>
          </a:p>
          <a:p>
            <a:r>
              <a:rPr lang="en-US" dirty="0"/>
              <a:t>They want to see a strong decisive manager/leader</a:t>
            </a:r>
          </a:p>
          <a:p>
            <a:r>
              <a:rPr lang="en-US" dirty="0"/>
              <a:t>What works and what does not </a:t>
            </a:r>
          </a:p>
        </p:txBody>
      </p:sp>
      <p:sp>
        <p:nvSpPr>
          <p:cNvPr id="4" name="Pladsholder til slidenummer 3"/>
          <p:cNvSpPr>
            <a:spLocks noGrp="1"/>
          </p:cNvSpPr>
          <p:nvPr>
            <p:ph type="sldNum" sz="quarter" idx="10"/>
          </p:nvPr>
        </p:nvSpPr>
        <p:spPr/>
        <p:txBody>
          <a:bodyPr/>
          <a:lstStyle/>
          <a:p>
            <a:fld id="{22DFC30D-A4E7-42DD-AB38-81F52674E4D7}" type="slidenum">
              <a:rPr lang="en-US" smtClean="0"/>
              <a:t>8</a:t>
            </a:fld>
            <a:endParaRPr lang="en-US"/>
          </a:p>
        </p:txBody>
      </p:sp>
    </p:spTree>
    <p:extLst>
      <p:ext uri="{BB962C8B-B14F-4D97-AF65-F5344CB8AC3E}">
        <p14:creationId xmlns:p14="http://schemas.microsoft.com/office/powerpoint/2010/main" val="240490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a:t>Research shows that leadership communicates clear direction involves and explains decisions predisposing to experienced trust, justice and meaning, creating greater strategic decision-making and implementation quality, which in turn predisposes to greater organizational effectiveness. </a:t>
            </a:r>
          </a:p>
          <a:p>
            <a:pPr>
              <a:lnSpc>
                <a:spcPct val="100000"/>
              </a:lnSpc>
            </a:pPr>
            <a:r>
              <a:rPr lang="en-US" sz="1200" dirty="0"/>
              <a:t>Set in a larger, global perspective, we consider the Fair Management as a proposed model for the New Nordic Leadership.</a:t>
            </a:r>
          </a:p>
          <a:p>
            <a:endParaRPr lang="da-DK" dirty="0"/>
          </a:p>
        </p:txBody>
      </p:sp>
      <p:sp>
        <p:nvSpPr>
          <p:cNvPr id="4" name="Slide Number Placeholder 3"/>
          <p:cNvSpPr>
            <a:spLocks noGrp="1"/>
          </p:cNvSpPr>
          <p:nvPr>
            <p:ph type="sldNum" sz="quarter" idx="10"/>
          </p:nvPr>
        </p:nvSpPr>
        <p:spPr/>
        <p:txBody>
          <a:bodyPr/>
          <a:lstStyle/>
          <a:p>
            <a:fld id="{2B8C07D4-70B5-44D9-9EEA-1D25AAE382F8}" type="slidenum">
              <a:rPr lang="da-DK" smtClean="0"/>
              <a:t>9</a:t>
            </a:fld>
            <a:endParaRPr lang="da-DK"/>
          </a:p>
        </p:txBody>
      </p:sp>
    </p:spTree>
    <p:extLst>
      <p:ext uri="{BB962C8B-B14F-4D97-AF65-F5344CB8AC3E}">
        <p14:creationId xmlns:p14="http://schemas.microsoft.com/office/powerpoint/2010/main" val="3067372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B8C07D4-70B5-44D9-9EEA-1D25AAE382F8}" type="slidenum">
              <a:rPr lang="da-DK" smtClean="0"/>
              <a:t>10</a:t>
            </a:fld>
            <a:endParaRPr lang="da-DK"/>
          </a:p>
        </p:txBody>
      </p:sp>
    </p:spTree>
    <p:extLst>
      <p:ext uri="{BB962C8B-B14F-4D97-AF65-F5344CB8AC3E}">
        <p14:creationId xmlns:p14="http://schemas.microsoft.com/office/powerpoint/2010/main" val="152773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C05B9-6D36-4FA0-B1AC-738BB02AA863}" type="slidenum">
              <a:rPr kumimoji="0" lang="en-GB" altLang="da-DK"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altLang="da-DK" sz="1200" b="0" i="0" u="none" strike="noStrike" kern="1200" cap="none" spc="0" normalizeH="0" baseline="0" noProof="0">
              <a:ln>
                <a:noFill/>
              </a:ln>
              <a:solidFill>
                <a:prstClr val="black"/>
              </a:solidFill>
              <a:effectLst/>
              <a:uLnTx/>
              <a:uFillTx/>
              <a:latin typeface="Calibri"/>
              <a:ea typeface="+mn-ea"/>
              <a:cs typeface="+mn-cs"/>
            </a:endParaRPr>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da-DK" altLang="da-DK"/>
          </a:p>
        </p:txBody>
      </p:sp>
    </p:spTree>
    <p:extLst>
      <p:ext uri="{BB962C8B-B14F-4D97-AF65-F5344CB8AC3E}">
        <p14:creationId xmlns:p14="http://schemas.microsoft.com/office/powerpoint/2010/main" val="3997990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13" name="Rektangel 12"/>
          <p:cNvSpPr/>
          <p:nvPr userDrawn="1"/>
        </p:nvSpPr>
        <p:spPr bwMode="auto">
          <a:xfrm>
            <a:off x="0" y="1620006"/>
            <a:ext cx="9144000" cy="4777625"/>
          </a:xfrm>
          <a:prstGeom prst="rect">
            <a:avLst/>
          </a:prstGeom>
          <a:solidFill>
            <a:srgbClr val="000041"/>
          </a:solidFill>
          <a:ln w="9525" cap="flat" cmpd="sng" algn="ctr">
            <a:noFill/>
            <a:prstDash val="solid"/>
            <a:round/>
            <a:headEnd type="none" w="med" len="med"/>
            <a:tailEnd type="none" w="med" len="med"/>
          </a:ln>
          <a:effectLst/>
        </p:spPr>
        <p:txBody>
          <a:bodyPr vert="horz" wrap="square" lIns="65459" tIns="32729" rIns="65459" bIns="32729" numCol="1" rtlCol="0" anchor="t" anchorCtr="0" compatLnSpc="1">
            <a:prstTxWarp prst="textNoShape">
              <a:avLst/>
            </a:prstTxWarp>
          </a:bodyPr>
          <a:lstStyle/>
          <a:p>
            <a:pPr marL="209545" indent="-209545" defTabSz="654828">
              <a:buFont typeface="Times" pitchFamily="29" charset="0"/>
              <a:buNone/>
            </a:pPr>
            <a:endParaRPr lang="da-DK" sz="1350" dirty="0">
              <a:solidFill>
                <a:srgbClr val="000000"/>
              </a:solidFill>
              <a:latin typeface="Arial"/>
            </a:endParaRPr>
          </a:p>
        </p:txBody>
      </p:sp>
      <p:sp>
        <p:nvSpPr>
          <p:cNvPr id="4099" name="Rectangle 3"/>
          <p:cNvSpPr>
            <a:spLocks noGrp="1" noChangeArrowheads="1"/>
          </p:cNvSpPr>
          <p:nvPr>
            <p:ph type="ctrTitle"/>
          </p:nvPr>
        </p:nvSpPr>
        <p:spPr>
          <a:xfrm>
            <a:off x="612778" y="1984381"/>
            <a:ext cx="7378700" cy="1901825"/>
          </a:xfrm>
        </p:spPr>
        <p:txBody>
          <a:bodyPr anchor="b" anchorCtr="0"/>
          <a:lstStyle>
            <a:lvl1pPr algn="r">
              <a:lnSpc>
                <a:spcPts val="4050"/>
              </a:lnSpc>
              <a:defRPr sz="4500" b="0" i="0" cap="none">
                <a:solidFill>
                  <a:srgbClr val="FFFFFF"/>
                </a:solidFill>
                <a:latin typeface="Garamond Premr Pro Smbd" pitchFamily="18" charset="0"/>
                <a:cs typeface="Garamond Premr Pro Smbd" pitchFamily="18" charset="0"/>
              </a:defRPr>
            </a:lvl1pPr>
          </a:lstStyle>
          <a:p>
            <a:r>
              <a:rPr lang="en-GB" noProof="0" dirty="0"/>
              <a:t>Click to edit Master title style</a:t>
            </a:r>
          </a:p>
        </p:txBody>
      </p:sp>
      <p:sp>
        <p:nvSpPr>
          <p:cNvPr id="4100" name="Rectangle 4"/>
          <p:cNvSpPr>
            <a:spLocks noGrp="1" noChangeArrowheads="1"/>
          </p:cNvSpPr>
          <p:nvPr>
            <p:ph type="subTitle" idx="1"/>
          </p:nvPr>
        </p:nvSpPr>
        <p:spPr>
          <a:xfrm>
            <a:off x="612778" y="4238631"/>
            <a:ext cx="7378700" cy="986613"/>
          </a:xfrm>
          <a:noFill/>
        </p:spPr>
        <p:txBody>
          <a:bodyPr/>
          <a:lstStyle>
            <a:lvl1pPr algn="r">
              <a:lnSpc>
                <a:spcPts val="1800"/>
              </a:lnSpc>
              <a:spcBef>
                <a:spcPts val="0"/>
              </a:spcBef>
              <a:defRPr sz="1800" b="0" cap="none">
                <a:solidFill>
                  <a:schemeClr val="bg1"/>
                </a:solidFill>
                <a:latin typeface="Arial"/>
                <a:cs typeface="Arial"/>
              </a:defRPr>
            </a:lvl1pPr>
          </a:lstStyle>
          <a:p>
            <a:r>
              <a:rPr lang="en-GB" noProof="0" dirty="0"/>
              <a:t>Click to edit Master subtitle style</a:t>
            </a:r>
          </a:p>
        </p:txBody>
      </p:sp>
      <p:pic>
        <p:nvPicPr>
          <p:cNvPr id="6" name="Billede 5" descr="HUCAMA_logo_ppt_rgb.jpg"/>
          <p:cNvPicPr>
            <a:picLocks noChangeAspect="1"/>
          </p:cNvPicPr>
          <p:nvPr userDrawn="1"/>
        </p:nvPicPr>
        <p:blipFill>
          <a:blip r:embed="rId2"/>
          <a:stretch>
            <a:fillRect/>
          </a:stretch>
        </p:blipFill>
        <p:spPr>
          <a:xfrm>
            <a:off x="565895" y="0"/>
            <a:ext cx="901698" cy="1298448"/>
          </a:xfrm>
          <a:prstGeom prst="rect">
            <a:avLst/>
          </a:prstGeom>
        </p:spPr>
      </p:pic>
    </p:spTree>
    <p:extLst>
      <p:ext uri="{BB962C8B-B14F-4D97-AF65-F5344CB8AC3E}">
        <p14:creationId xmlns:p14="http://schemas.microsoft.com/office/powerpoint/2010/main" val="2815611744"/>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1_">
    <p:bg>
      <p:bgPr>
        <a:solidFill>
          <a:schemeClr val="bg1">
            <a:alpha val="0"/>
          </a:schemeClr>
        </a:solidFill>
        <a:effectLst/>
      </p:bgPr>
    </p:bg>
    <p:spTree>
      <p:nvGrpSpPr>
        <p:cNvPr id="1" name=""/>
        <p:cNvGrpSpPr/>
        <p:nvPr/>
      </p:nvGrpSpPr>
      <p:grpSpPr>
        <a:xfrm>
          <a:off x="0" y="0"/>
          <a:ext cx="0" cy="0"/>
          <a:chOff x="0" y="0"/>
          <a:chExt cx="0" cy="0"/>
        </a:xfrm>
      </p:grpSpPr>
      <p:sp>
        <p:nvSpPr>
          <p:cNvPr id="156" name="Pladsholder til tekst 155"/>
          <p:cNvSpPr>
            <a:spLocks noGrp="1"/>
          </p:cNvSpPr>
          <p:nvPr>
            <p:ph type="body" idx="10"/>
          </p:nvPr>
        </p:nvSpPr>
        <p:spPr>
          <a:xfrm>
            <a:off x="440055" y="734695"/>
            <a:ext cx="8483600" cy="1554480"/>
          </a:xfrm>
          <a:prstGeom prst="rect">
            <a:avLst/>
          </a:prstGeom>
          <a:noFill/>
          <a:ln w="0" cmpd="sng">
            <a:noFill/>
            <a:prstDash val="solid"/>
          </a:ln>
        </p:spPr>
        <p:txBody>
          <a:bodyPr vert="horz" lIns="0" tIns="41275" rIns="0" bIns="0" anchor="t"/>
          <a:lstStyle/>
          <a:p>
            <a:pPr marL="0" marR="0" indent="0" algn="ctr">
              <a:lnSpc>
                <a:spcPts val="2800"/>
              </a:lnSpc>
              <a:spcAft>
                <a:spcPts val="0"/>
              </a:spcAft>
            </a:pPr>
            <a:r>
              <a:rPr lang="da-DK" sz="2800" spc="0">
                <a:solidFill>
                  <a:srgbClr val="FFFFFF"/>
                </a:solidFill>
                <a:latin typeface="Calibri" panose="22635452340000000000" pitchFamily="1"/>
              </a:rPr>
              <a:t>High performing teams have a richer set of connections </a:t>
            </a:r>
          </a:p>
          <a:p>
            <a:pPr marL="0" marR="0" indent="0" algn="ctr">
              <a:lnSpc>
                <a:spcPts val="2800"/>
              </a:lnSpc>
              <a:spcBef>
                <a:spcPts val="155"/>
              </a:spcBef>
              <a:spcAft>
                <a:spcPts val="0"/>
              </a:spcAft>
            </a:pPr>
            <a:r>
              <a:rPr lang="da-DK" sz="2800" spc="-10">
                <a:solidFill>
                  <a:srgbClr val="FFFFFF"/>
                </a:solidFill>
                <a:latin typeface="Calibri" panose="22635452340000000000" pitchFamily="1"/>
              </a:rPr>
              <a:t>and less centralization </a:t>
            </a:r>
          </a:p>
          <a:p>
            <a:pPr marL="320040" marR="0" indent="0" algn="l">
              <a:lnSpc>
                <a:spcPts val="1800"/>
              </a:lnSpc>
              <a:spcBef>
                <a:spcPts val="3590"/>
              </a:spcBef>
              <a:spcAft>
                <a:spcPts val="550"/>
              </a:spcAft>
              <a:tabLst>
                <a:tab pos="4983480" algn="l"/>
              </a:tabLst>
            </a:pPr>
            <a:r>
              <a:rPr lang="da-DK" sz="1800" spc="0">
                <a:solidFill>
                  <a:srgbClr val="FFFFFF"/>
                </a:solidFill>
                <a:latin typeface="Calibri" panose="22635452340000000000" pitchFamily="1"/>
              </a:rPr>
              <a:t>Low Performing Team High Performing Team </a:t>
            </a:r>
          </a:p>
        </p:txBody>
      </p:sp>
      <p:sp>
        <p:nvSpPr>
          <p:cNvPr id="159" name="Pladsholder til tekst 158"/>
          <p:cNvSpPr>
            <a:spLocks noGrp="1"/>
          </p:cNvSpPr>
          <p:nvPr>
            <p:ph type="body" idx="10"/>
          </p:nvPr>
        </p:nvSpPr>
        <p:spPr>
          <a:xfrm>
            <a:off x="381000" y="5805805"/>
            <a:ext cx="8483600" cy="637540"/>
          </a:xfrm>
          <a:prstGeom prst="rect">
            <a:avLst/>
          </a:prstGeom>
          <a:noFill/>
          <a:ln w="0" cmpd="sng">
            <a:noFill/>
            <a:prstDash val="solid"/>
          </a:ln>
        </p:spPr>
        <p:txBody>
          <a:bodyPr vert="horz" lIns="0" tIns="0" rIns="0" bIns="0" anchor="t"/>
          <a:lstStyle/>
          <a:p>
            <a:pPr marL="0" marR="0" indent="0" algn="ctr">
              <a:lnSpc>
                <a:spcPts val="2000"/>
              </a:lnSpc>
              <a:spcAft>
                <a:spcPts val="2930"/>
              </a:spcAft>
            </a:pPr>
            <a:r>
              <a:rPr lang="da-DK" sz="1600" i="1" spc="0">
                <a:solidFill>
                  <a:srgbClr val="FFFFFF"/>
                </a:solidFill>
                <a:latin typeface="Arial" panose="22635452340000000000" pitchFamily="2"/>
              </a:rPr>
              <a:t>“</a:t>
            </a:r>
            <a:r>
              <a:rPr lang="da-DK" sz="1800" i="1" spc="0">
                <a:solidFill>
                  <a:srgbClr val="FFFFFF"/>
                </a:solidFill>
                <a:latin typeface="Arial" panose="22635452340000000000" pitchFamily="2"/>
              </a:rPr>
              <a:t>How often do you communicate with this person about opportunities” </a:t>
            </a:r>
          </a:p>
        </p:txBody>
      </p:sp>
      <p:sp>
        <p:nvSpPr>
          <p:cNvPr id="162" name="Pladsholder til tekst 161"/>
          <p:cNvSpPr>
            <a:spLocks noGrp="1"/>
          </p:cNvSpPr>
          <p:nvPr>
            <p:ph type="body" idx="10"/>
          </p:nvPr>
        </p:nvSpPr>
        <p:spPr>
          <a:xfrm>
            <a:off x="259080" y="6542405"/>
            <a:ext cx="557530" cy="205740"/>
          </a:xfrm>
          <a:prstGeom prst="rect">
            <a:avLst/>
          </a:prstGeom>
          <a:noFill/>
          <a:ln w="0" cmpd="sng">
            <a:noFill/>
            <a:prstDash val="solid"/>
          </a:ln>
        </p:spPr>
        <p:txBody>
          <a:bodyPr vert="horz" lIns="0" tIns="20955" rIns="0" bIns="0" anchor="t"/>
          <a:lstStyle/>
          <a:p>
            <a:pPr marL="0" marR="0" indent="0" algn="l">
              <a:lnSpc>
                <a:spcPts val="1300"/>
              </a:lnSpc>
              <a:spcAft>
                <a:spcPts val="0"/>
              </a:spcAft>
            </a:pPr>
            <a:r>
              <a:rPr lang="da-DK" sz="1400" b="1" spc="-90">
                <a:solidFill>
                  <a:srgbClr val="FFFFFF"/>
                </a:solidFill>
                <a:latin typeface="Calibri" panose="22635452340000000000" pitchFamily="1"/>
              </a:rPr>
              <a:t>Page 11 </a:t>
            </a:r>
          </a:p>
        </p:txBody>
      </p:sp>
    </p:spTree>
    <p:extLst>
      <p:ext uri="{BB962C8B-B14F-4D97-AF65-F5344CB8AC3E}">
        <p14:creationId xmlns:p14="http://schemas.microsoft.com/office/powerpoint/2010/main" val="2625035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76" y="1268760"/>
            <a:ext cx="7378701" cy="5128866"/>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Rectangle 7"/>
          <p:cNvSpPr>
            <a:spLocks noGrp="1" noChangeArrowheads="1"/>
          </p:cNvSpPr>
          <p:nvPr>
            <p:ph type="ftr" sz="quarter" idx="3"/>
          </p:nvPr>
        </p:nvSpPr>
        <p:spPr bwMode="auto">
          <a:xfrm>
            <a:off x="251520" y="6477000"/>
            <a:ext cx="62484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buClrTx/>
              <a:buSzTx/>
              <a:buFontTx/>
              <a:buNone/>
              <a:defRPr sz="750">
                <a:solidFill>
                  <a:schemeClr val="tx1">
                    <a:lumMod val="75000"/>
                    <a:lumOff val="25000"/>
                  </a:schemeClr>
                </a:solidFill>
                <a:latin typeface="Arial"/>
              </a:defRPr>
            </a:lvl1pPr>
          </a:lstStyle>
          <a:p>
            <a:r>
              <a:rPr lang="da-DK" dirty="0">
                <a:solidFill>
                  <a:srgbClr val="000000">
                    <a:lumMod val="75000"/>
                    <a:lumOff val="25000"/>
                  </a:srgbClr>
                </a:solidFill>
              </a:rPr>
              <a:t>WWW.HUCAMA.COM</a:t>
            </a:r>
            <a:endParaRPr lang="en-US" dirty="0">
              <a:solidFill>
                <a:srgbClr val="000000">
                  <a:lumMod val="75000"/>
                  <a:lumOff val="25000"/>
                </a:srgbClr>
              </a:solidFill>
            </a:endParaRPr>
          </a:p>
        </p:txBody>
      </p:sp>
      <p:sp>
        <p:nvSpPr>
          <p:cNvPr id="7" name="Rectangle 8"/>
          <p:cNvSpPr>
            <a:spLocks noGrp="1" noChangeArrowheads="1"/>
          </p:cNvSpPr>
          <p:nvPr>
            <p:ph type="sldNum" sz="quarter" idx="4"/>
          </p:nvPr>
        </p:nvSpPr>
        <p:spPr bwMode="auto">
          <a:xfrm>
            <a:off x="7673280" y="6477000"/>
            <a:ext cx="12192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buClrTx/>
              <a:buSzTx/>
              <a:buFontTx/>
              <a:buNone/>
              <a:defRPr sz="750" b="0" i="0">
                <a:solidFill>
                  <a:schemeClr val="accent2"/>
                </a:solidFill>
                <a:latin typeface="Arial"/>
                <a:cs typeface="Arial"/>
              </a:defRPr>
            </a:lvl1pPr>
          </a:lstStyle>
          <a:p>
            <a:fld id="{94B76274-644E-A243-B157-AB2A0637F1FA}" type="slidenum">
              <a:rPr lang="en-US" smtClean="0">
                <a:solidFill>
                  <a:srgbClr val="BFCB26"/>
                </a:solidFill>
              </a:rPr>
              <a:pPr/>
              <a:t>‹#›</a:t>
            </a:fld>
            <a:endParaRPr lang="en-US" dirty="0">
              <a:solidFill>
                <a:srgbClr val="BFCB26"/>
              </a:solidFill>
            </a:endParaRPr>
          </a:p>
        </p:txBody>
      </p:sp>
      <p:sp>
        <p:nvSpPr>
          <p:cNvPr id="8" name="Title 7"/>
          <p:cNvSpPr>
            <a:spLocks noGrp="1"/>
          </p:cNvSpPr>
          <p:nvPr>
            <p:ph type="title"/>
          </p:nvPr>
        </p:nvSpPr>
        <p:spPr>
          <a:xfrm>
            <a:off x="612780" y="116638"/>
            <a:ext cx="7083425" cy="1008089"/>
          </a:xfrm>
        </p:spPr>
        <p:txBody>
          <a:bodyPr/>
          <a:lstStyle/>
          <a:p>
            <a:r>
              <a:rPr lang="en-US"/>
              <a:t>Click to edit Master title style</a:t>
            </a:r>
            <a:endParaRPr lang="da-DK"/>
          </a:p>
        </p:txBody>
      </p:sp>
      <p:grpSp>
        <p:nvGrpSpPr>
          <p:cNvPr id="9" name="Grupp 3"/>
          <p:cNvGrpSpPr/>
          <p:nvPr userDrawn="1"/>
        </p:nvGrpSpPr>
        <p:grpSpPr>
          <a:xfrm>
            <a:off x="-36511" y="-8615"/>
            <a:ext cx="236639" cy="6893999"/>
            <a:chOff x="-36512" y="-8615"/>
            <a:chExt cx="236639" cy="6893999"/>
          </a:xfrm>
        </p:grpSpPr>
        <p:sp>
          <p:nvSpPr>
            <p:cNvPr id="10" name="Rektangel 9"/>
            <p:cNvSpPr/>
            <p:nvPr/>
          </p:nvSpPr>
          <p:spPr bwMode="auto">
            <a:xfrm>
              <a:off x="-36512" y="-8615"/>
              <a:ext cx="216024" cy="6893999"/>
            </a:xfrm>
            <a:prstGeom prst="rect">
              <a:avLst/>
            </a:prstGeom>
            <a:solidFill>
              <a:srgbClr val="002060"/>
            </a:solidFill>
            <a:ln w="9525" cap="flat" cmpd="sng" algn="ctr">
              <a:no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09545" indent="-209545" defTabSz="654828">
                <a:buFont typeface="Times" pitchFamily="29" charset="0"/>
                <a:buNone/>
              </a:pPr>
              <a:endParaRPr lang="sv-SE" sz="1350">
                <a:solidFill>
                  <a:srgbClr val="000000"/>
                </a:solidFill>
              </a:endParaRPr>
            </a:p>
          </p:txBody>
        </p:sp>
        <p:sp>
          <p:nvSpPr>
            <p:cNvPr id="11" name="Rektangel 10"/>
            <p:cNvSpPr/>
            <p:nvPr/>
          </p:nvSpPr>
          <p:spPr>
            <a:xfrm rot="16200000">
              <a:off x="-408534" y="3346051"/>
              <a:ext cx="1032655" cy="184666"/>
            </a:xfrm>
            <a:prstGeom prst="rect">
              <a:avLst/>
            </a:prstGeom>
          </p:spPr>
          <p:txBody>
            <a:bodyPr wrap="none">
              <a:spAutoFit/>
            </a:bodyPr>
            <a:lstStyle/>
            <a:p>
              <a:r>
                <a:rPr lang="sv-SE" sz="600" b="1" dirty="0">
                  <a:solidFill>
                    <a:srgbClr val="FFFFFF"/>
                  </a:solidFill>
                  <a:latin typeface="Arial" pitchFamily="34" charset="0"/>
                  <a:cs typeface="Arial" pitchFamily="34" charset="0"/>
                </a:rPr>
                <a:t>HUCAMA Group 2016</a:t>
              </a:r>
              <a:r>
                <a:rPr lang="sv-SE" sz="600" b="1" baseline="30000" dirty="0">
                  <a:solidFill>
                    <a:srgbClr val="FFFFFF"/>
                  </a:solidFill>
                  <a:latin typeface="Arial" pitchFamily="34" charset="0"/>
                  <a:cs typeface="Arial" pitchFamily="34" charset="0"/>
                </a:rPr>
                <a:t>©</a:t>
              </a:r>
              <a:r>
                <a:rPr lang="sv-SE" sz="600" b="1" dirty="0">
                  <a:solidFill>
                    <a:srgbClr val="FFFFFF"/>
                  </a:solidFill>
                  <a:latin typeface="Arial" pitchFamily="34" charset="0"/>
                  <a:cs typeface="Arial" pitchFamily="34" charset="0"/>
                </a:rPr>
                <a:t> </a:t>
              </a:r>
              <a:endParaRPr lang="sv-SE" sz="600" dirty="0">
                <a:solidFill>
                  <a:srgbClr val="FFFFFF"/>
                </a:solidFill>
              </a:endParaRPr>
            </a:p>
          </p:txBody>
        </p:sp>
        <p:sp>
          <p:nvSpPr>
            <p:cNvPr id="12" name="Rektangel 11"/>
            <p:cNvSpPr/>
            <p:nvPr/>
          </p:nvSpPr>
          <p:spPr bwMode="auto">
            <a:xfrm flipH="1">
              <a:off x="-36512" y="-8615"/>
              <a:ext cx="45719" cy="6893999"/>
            </a:xfrm>
            <a:prstGeom prst="rect">
              <a:avLst/>
            </a:prstGeom>
            <a:solidFill>
              <a:srgbClr val="BFCB26"/>
            </a:solidFill>
            <a:ln w="9525" cap="flat" cmpd="sng" algn="ctr">
              <a:no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09545" indent="-209545" defTabSz="654828">
                <a:buFont typeface="Times" pitchFamily="29" charset="0"/>
                <a:buNone/>
              </a:pPr>
              <a:endParaRPr lang="sv-SE" sz="1350">
                <a:solidFill>
                  <a:srgbClr val="000000"/>
                </a:solidFill>
              </a:endParaRPr>
            </a:p>
          </p:txBody>
        </p:sp>
      </p:grpSp>
    </p:spTree>
    <p:extLst>
      <p:ext uri="{BB962C8B-B14F-4D97-AF65-F5344CB8AC3E}">
        <p14:creationId xmlns:p14="http://schemas.microsoft.com/office/powerpoint/2010/main" val="2730572079"/>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lnSpc>
                <a:spcPts val="2100"/>
              </a:lnSpc>
              <a:spcAft>
                <a:spcPts val="1050"/>
              </a:spcAft>
              <a:defRPr sz="1800"/>
            </a:lvl1pPr>
            <a:lvl2pPr>
              <a:lnSpc>
                <a:spcPts val="2100"/>
              </a:lnSpc>
              <a:spcAft>
                <a:spcPts val="1050"/>
              </a:spcAft>
              <a:defRPr sz="1800"/>
            </a:lvl2pPr>
          </a:lstStyle>
          <a:p>
            <a:pPr lvl="0"/>
            <a:r>
              <a:rPr lang="en-US" noProof="0" dirty="0"/>
              <a:t>Click to edit Master text styles</a:t>
            </a:r>
          </a:p>
          <a:p>
            <a:pPr lvl="1"/>
            <a:r>
              <a:rPr lang="en-US" noProof="0" dirty="0"/>
              <a:t>Second level</a:t>
            </a:r>
          </a:p>
        </p:txBody>
      </p:sp>
      <p:sp>
        <p:nvSpPr>
          <p:cNvPr id="10" name="Titel 9"/>
          <p:cNvSpPr>
            <a:spLocks noGrp="1"/>
          </p:cNvSpPr>
          <p:nvPr>
            <p:ph type="title" hasCustomPrompt="1"/>
          </p:nvPr>
        </p:nvSpPr>
        <p:spPr/>
        <p:txBody>
          <a:bodyPr/>
          <a:lstStyle>
            <a:lvl1pPr>
              <a:defRPr baseline="0"/>
            </a:lvl1pPr>
          </a:lstStyle>
          <a:p>
            <a:r>
              <a:rPr lang="en-US" noProof="0" dirty="0"/>
              <a:t>Click to edit in the master</a:t>
            </a:r>
          </a:p>
        </p:txBody>
      </p:sp>
      <p:sp>
        <p:nvSpPr>
          <p:cNvPr id="6" name="Rectangle 7"/>
          <p:cNvSpPr>
            <a:spLocks noGrp="1" noChangeArrowheads="1"/>
          </p:cNvSpPr>
          <p:nvPr>
            <p:ph type="ftr" sz="quarter" idx="3"/>
          </p:nvPr>
        </p:nvSpPr>
        <p:spPr bwMode="auto">
          <a:xfrm>
            <a:off x="609600" y="6477000"/>
            <a:ext cx="62484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buClrTx/>
              <a:buSzTx/>
              <a:buFontTx/>
              <a:buNone/>
              <a:defRPr sz="750">
                <a:solidFill>
                  <a:schemeClr val="tx1">
                    <a:lumMod val="75000"/>
                    <a:lumOff val="25000"/>
                  </a:schemeClr>
                </a:solidFill>
                <a:latin typeface="Arial"/>
              </a:defRPr>
            </a:lvl1pPr>
          </a:lstStyle>
          <a:p>
            <a:r>
              <a:rPr lang="en-US" dirty="0">
                <a:solidFill>
                  <a:srgbClr val="000000">
                    <a:lumMod val="75000"/>
                    <a:lumOff val="25000"/>
                  </a:srgbClr>
                </a:solidFill>
              </a:rPr>
              <a:t>WWW.HUCAMA.COM</a:t>
            </a:r>
          </a:p>
        </p:txBody>
      </p:sp>
      <p:sp>
        <p:nvSpPr>
          <p:cNvPr id="7" name="Rectangle 8"/>
          <p:cNvSpPr>
            <a:spLocks noGrp="1" noChangeArrowheads="1"/>
          </p:cNvSpPr>
          <p:nvPr>
            <p:ph type="sldNum" sz="quarter" idx="4"/>
          </p:nvPr>
        </p:nvSpPr>
        <p:spPr bwMode="auto">
          <a:xfrm>
            <a:off x="7601272" y="6477000"/>
            <a:ext cx="12192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buClrTx/>
              <a:buSzTx/>
              <a:buFontTx/>
              <a:buNone/>
              <a:defRPr sz="750" b="0" i="0">
                <a:solidFill>
                  <a:schemeClr val="accent2"/>
                </a:solidFill>
                <a:latin typeface="Arial"/>
                <a:cs typeface="Arial"/>
              </a:defRPr>
            </a:lvl1pPr>
          </a:lstStyle>
          <a:p>
            <a:fld id="{94B76274-644E-A243-B157-AB2A0637F1FA}" type="slidenum">
              <a:rPr lang="en-US" smtClean="0">
                <a:solidFill>
                  <a:srgbClr val="BFCB26"/>
                </a:solidFill>
              </a:rPr>
              <a:pPr/>
              <a:t>‹#›</a:t>
            </a:fld>
            <a:endParaRPr lang="en-US">
              <a:solidFill>
                <a:srgbClr val="BFCB26"/>
              </a:solidFill>
            </a:endParaRPr>
          </a:p>
        </p:txBody>
      </p:sp>
    </p:spTree>
    <p:extLst>
      <p:ext uri="{BB962C8B-B14F-4D97-AF65-F5344CB8AC3E}">
        <p14:creationId xmlns:p14="http://schemas.microsoft.com/office/powerpoint/2010/main" val="3464409938"/>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ktangel 7"/>
          <p:cNvSpPr/>
          <p:nvPr userDrawn="1"/>
        </p:nvSpPr>
        <p:spPr bwMode="auto">
          <a:xfrm>
            <a:off x="612776" y="1984375"/>
            <a:ext cx="7378701" cy="4413250"/>
          </a:xfrm>
          <a:prstGeom prst="rect">
            <a:avLst/>
          </a:prstGeom>
          <a:solidFill>
            <a:schemeClr val="accent1"/>
          </a:solidFill>
          <a:ln w="9525" cap="flat" cmpd="sng" algn="ctr">
            <a:noFill/>
            <a:prstDash val="solid"/>
            <a:round/>
            <a:headEnd type="none" w="med" len="med"/>
            <a:tailEnd type="none" w="med" len="med"/>
          </a:ln>
          <a:effectLst/>
        </p:spPr>
        <p:txBody>
          <a:bodyPr vert="horz" wrap="square" lIns="65459" tIns="32729" rIns="65459" bIns="32729" numCol="1" rtlCol="0" anchor="t" anchorCtr="0" compatLnSpc="1">
            <a:prstTxWarp prst="textNoShape">
              <a:avLst/>
            </a:prstTxWarp>
          </a:bodyPr>
          <a:lstStyle/>
          <a:p>
            <a:pPr marL="209545" indent="-209545" defTabSz="654828">
              <a:buFont typeface="Times" pitchFamily="29" charset="0"/>
              <a:buNone/>
            </a:pPr>
            <a:endParaRPr lang="en-GB" sz="1350">
              <a:solidFill>
                <a:srgbClr val="000000"/>
              </a:solidFill>
            </a:endParaRPr>
          </a:p>
        </p:txBody>
      </p:sp>
      <p:sp>
        <p:nvSpPr>
          <p:cNvPr id="3" name="Content Placeholder 2"/>
          <p:cNvSpPr>
            <a:spLocks noGrp="1"/>
          </p:cNvSpPr>
          <p:nvPr>
            <p:ph idx="1" hasCustomPrompt="1"/>
          </p:nvPr>
        </p:nvSpPr>
        <p:spPr>
          <a:xfrm>
            <a:off x="612776" y="1268760"/>
            <a:ext cx="7378701" cy="5128866"/>
          </a:xfrm>
          <a:noFill/>
        </p:spPr>
        <p:txBody>
          <a:bodyPr lIns="720000" tIns="360000" rIns="720000" bIns="360000" anchor="ctr" anchorCtr="0"/>
          <a:lstStyle>
            <a:lvl1pPr algn="l">
              <a:lnSpc>
                <a:spcPts val="2100"/>
              </a:lnSpc>
              <a:spcAft>
                <a:spcPts val="1050"/>
              </a:spcAft>
              <a:defRPr sz="2100" b="0">
                <a:solidFill>
                  <a:schemeClr val="bg1"/>
                </a:solidFill>
              </a:defRPr>
            </a:lvl1pPr>
            <a:lvl2pPr>
              <a:lnSpc>
                <a:spcPts val="2100"/>
              </a:lnSpc>
              <a:spcAft>
                <a:spcPts val="1050"/>
              </a:spcAft>
              <a:defRPr sz="1800"/>
            </a:lvl2pPr>
          </a:lstStyle>
          <a:p>
            <a:pPr lvl="0"/>
            <a:r>
              <a:rPr lang="en-GB" noProof="0" dirty="0"/>
              <a:t>Click to edit Master text style</a:t>
            </a:r>
          </a:p>
        </p:txBody>
      </p:sp>
      <p:sp>
        <p:nvSpPr>
          <p:cNvPr id="6" name="Rectangle 7"/>
          <p:cNvSpPr>
            <a:spLocks noGrp="1" noChangeArrowheads="1"/>
          </p:cNvSpPr>
          <p:nvPr>
            <p:ph type="ftr" sz="quarter" idx="3"/>
          </p:nvPr>
        </p:nvSpPr>
        <p:spPr bwMode="auto">
          <a:xfrm>
            <a:off x="609600" y="6477000"/>
            <a:ext cx="62484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buClrTx/>
              <a:buSzTx/>
              <a:buFontTx/>
              <a:buNone/>
              <a:defRPr sz="750">
                <a:solidFill>
                  <a:schemeClr val="tx1">
                    <a:lumMod val="75000"/>
                    <a:lumOff val="25000"/>
                  </a:schemeClr>
                </a:solidFill>
                <a:latin typeface="Arial"/>
              </a:defRPr>
            </a:lvl1pPr>
          </a:lstStyle>
          <a:p>
            <a:r>
              <a:rPr lang="da-DK" dirty="0">
                <a:solidFill>
                  <a:srgbClr val="000000">
                    <a:lumMod val="75000"/>
                    <a:lumOff val="25000"/>
                  </a:srgbClr>
                </a:solidFill>
              </a:rPr>
              <a:t>WWW.HUCAMA.COM</a:t>
            </a:r>
            <a:endParaRPr lang="en-US" dirty="0">
              <a:solidFill>
                <a:srgbClr val="000000">
                  <a:lumMod val="75000"/>
                  <a:lumOff val="25000"/>
                </a:srgbClr>
              </a:solidFill>
            </a:endParaRPr>
          </a:p>
        </p:txBody>
      </p:sp>
      <p:sp>
        <p:nvSpPr>
          <p:cNvPr id="7" name="Rectangle 8"/>
          <p:cNvSpPr>
            <a:spLocks noGrp="1" noChangeArrowheads="1"/>
          </p:cNvSpPr>
          <p:nvPr>
            <p:ph type="sldNum" sz="quarter" idx="4"/>
          </p:nvPr>
        </p:nvSpPr>
        <p:spPr bwMode="auto">
          <a:xfrm>
            <a:off x="7673280" y="6477000"/>
            <a:ext cx="12192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buClrTx/>
              <a:buSzTx/>
              <a:buFontTx/>
              <a:buNone/>
              <a:defRPr sz="750" b="0" i="0">
                <a:solidFill>
                  <a:schemeClr val="accent2"/>
                </a:solidFill>
                <a:latin typeface="Arial"/>
                <a:cs typeface="Arial"/>
              </a:defRPr>
            </a:lvl1pPr>
          </a:lstStyle>
          <a:p>
            <a:fld id="{94B76274-644E-A243-B157-AB2A0637F1FA}" type="slidenum">
              <a:rPr lang="en-US" smtClean="0">
                <a:solidFill>
                  <a:srgbClr val="BFCB26"/>
                </a:solidFill>
              </a:rPr>
              <a:pPr/>
              <a:t>‹#›</a:t>
            </a:fld>
            <a:endParaRPr lang="en-US" dirty="0">
              <a:solidFill>
                <a:srgbClr val="BFCB26"/>
              </a:solidFill>
            </a:endParaRPr>
          </a:p>
        </p:txBody>
      </p:sp>
      <p:sp>
        <p:nvSpPr>
          <p:cNvPr id="10" name="Titel 9"/>
          <p:cNvSpPr>
            <a:spLocks noGrp="1"/>
          </p:cNvSpPr>
          <p:nvPr>
            <p:ph type="title"/>
          </p:nvPr>
        </p:nvSpPr>
        <p:spPr>
          <a:xfrm>
            <a:off x="612780" y="363545"/>
            <a:ext cx="7083425" cy="761205"/>
          </a:xfrm>
        </p:spPr>
        <p:txBody>
          <a:bodyPr/>
          <a:lstStyle/>
          <a:p>
            <a:r>
              <a:rPr lang="en-GB" noProof="0" dirty="0" err="1"/>
              <a:t>Klik</a:t>
            </a:r>
            <a:r>
              <a:rPr lang="en-GB" noProof="0" dirty="0"/>
              <a:t> for at </a:t>
            </a:r>
            <a:r>
              <a:rPr lang="en-GB" noProof="0" dirty="0" err="1"/>
              <a:t>redigere</a:t>
            </a:r>
            <a:r>
              <a:rPr lang="en-GB" noProof="0" dirty="0"/>
              <a:t> </a:t>
            </a:r>
            <a:r>
              <a:rPr lang="en-GB" noProof="0" dirty="0" err="1"/>
              <a:t>i</a:t>
            </a:r>
            <a:r>
              <a:rPr lang="en-GB" noProof="0" dirty="0"/>
              <a:t> </a:t>
            </a:r>
            <a:r>
              <a:rPr lang="en-GB" noProof="0" dirty="0" err="1"/>
              <a:t>masteren</a:t>
            </a:r>
            <a:endParaRPr lang="en-GB" noProof="0" dirty="0"/>
          </a:p>
        </p:txBody>
      </p:sp>
    </p:spTree>
    <p:extLst>
      <p:ext uri="{BB962C8B-B14F-4D97-AF65-F5344CB8AC3E}">
        <p14:creationId xmlns:p14="http://schemas.microsoft.com/office/powerpoint/2010/main" val="1947024219"/>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6" name="Pladsholder til indhold 5"/>
          <p:cNvSpPr>
            <a:spLocks noGrp="1"/>
          </p:cNvSpPr>
          <p:nvPr>
            <p:ph sz="quarter" idx="12"/>
          </p:nvPr>
        </p:nvSpPr>
        <p:spPr>
          <a:xfrm>
            <a:off x="2278967" y="506413"/>
            <a:ext cx="6780897" cy="914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3"/>
          </p:nvPr>
        </p:nvSpPr>
        <p:spPr>
          <a:xfrm>
            <a:off x="685800" y="6324600"/>
            <a:ext cx="1905000" cy="457200"/>
          </a:xfrm>
          <a:prstGeom prst="rect">
            <a:avLst/>
          </a:prstGeom>
          <a:ln/>
        </p:spPr>
        <p:txBody>
          <a:bodyPr/>
          <a:lstStyle>
            <a:lvl1pPr>
              <a:defRPr/>
            </a:lvl1pPr>
          </a:lstStyle>
          <a:p>
            <a:pPr>
              <a:defRPr/>
            </a:pPr>
            <a:endParaRPr lang="en-AU" dirty="0">
              <a:solidFill>
                <a:srgbClr val="000000"/>
              </a:solidFill>
            </a:endParaRPr>
          </a:p>
        </p:txBody>
      </p:sp>
      <p:sp>
        <p:nvSpPr>
          <p:cNvPr id="5" name="Rectangle 5"/>
          <p:cNvSpPr>
            <a:spLocks noGrp="1" noChangeArrowheads="1"/>
          </p:cNvSpPr>
          <p:nvPr>
            <p:ph type="ftr" sz="quarter" idx="14"/>
          </p:nvPr>
        </p:nvSpPr>
        <p:spPr>
          <a:ln/>
        </p:spPr>
        <p:txBody>
          <a:bodyPr/>
          <a:lstStyle>
            <a:lvl1pPr>
              <a:defRPr/>
            </a:lvl1pPr>
          </a:lstStyle>
          <a:p>
            <a:pPr>
              <a:defRPr/>
            </a:pPr>
            <a:endParaRPr lang="en-US" dirty="0">
              <a:solidFill>
                <a:srgbClr val="000000">
                  <a:lumMod val="75000"/>
                  <a:lumOff val="25000"/>
                </a:srgbClr>
              </a:solidFill>
            </a:endParaRPr>
          </a:p>
        </p:txBody>
      </p:sp>
    </p:spTree>
    <p:extLst>
      <p:ext uri="{BB962C8B-B14F-4D97-AF65-F5344CB8AC3E}">
        <p14:creationId xmlns:p14="http://schemas.microsoft.com/office/powerpoint/2010/main" val="16597911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endParaRPr lang="en-US"/>
          </a:p>
        </p:txBody>
      </p:sp>
    </p:spTree>
    <p:extLst>
      <p:ext uri="{BB962C8B-B14F-4D97-AF65-F5344CB8AC3E}">
        <p14:creationId xmlns:p14="http://schemas.microsoft.com/office/powerpoint/2010/main" val="262733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9F4AE81C-63AB-44B7-A258-ADF8E08A1E6F}" type="datetimeFigureOut">
              <a:rPr lang="en-US" smtClean="0"/>
              <a:t>6/22/2017</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F59223FB-D1FE-41FB-817A-48F271A6A692}" type="slidenum">
              <a:rPr lang="en-US" smtClean="0"/>
              <a:t>‹#›</a:t>
            </a:fld>
            <a:endParaRPr lang="en-US"/>
          </a:p>
        </p:txBody>
      </p:sp>
    </p:spTree>
    <p:extLst>
      <p:ext uri="{BB962C8B-B14F-4D97-AF65-F5344CB8AC3E}">
        <p14:creationId xmlns:p14="http://schemas.microsoft.com/office/powerpoint/2010/main" val="1945202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F4AE81C-63AB-44B7-A258-ADF8E08A1E6F}" type="datetimeFigureOut">
              <a:rPr lang="en-US" smtClean="0"/>
              <a:t>6/22/2017</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slidenummer 3"/>
          <p:cNvSpPr>
            <a:spLocks noGrp="1"/>
          </p:cNvSpPr>
          <p:nvPr>
            <p:ph type="sldNum" sz="quarter" idx="12"/>
          </p:nvPr>
        </p:nvSpPr>
        <p:spPr/>
        <p:txBody>
          <a:bodyPr/>
          <a:lstStyle/>
          <a:p>
            <a:fld id="{F59223FB-D1FE-41FB-817A-48F271A6A692}" type="slidenum">
              <a:rPr lang="en-US" smtClean="0"/>
              <a:t>‹#›</a:t>
            </a:fld>
            <a:endParaRPr lang="en-US"/>
          </a:p>
        </p:txBody>
      </p:sp>
    </p:spTree>
    <p:extLst>
      <p:ext uri="{BB962C8B-B14F-4D97-AF65-F5344CB8AC3E}">
        <p14:creationId xmlns:p14="http://schemas.microsoft.com/office/powerpoint/2010/main" val="2296101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628650" y="1825625"/>
            <a:ext cx="38862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4629150" y="1825625"/>
            <a:ext cx="38862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p>
            <a:fld id="{9F4AE81C-63AB-44B7-A258-ADF8E08A1E6F}" type="datetimeFigureOut">
              <a:rPr lang="en-US" smtClean="0"/>
              <a:t>6/22/2017</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F59223FB-D1FE-41FB-817A-48F271A6A692}" type="slidenum">
              <a:rPr lang="en-US" smtClean="0"/>
              <a:t>‹#›</a:t>
            </a:fld>
            <a:endParaRPr lang="en-US"/>
          </a:p>
        </p:txBody>
      </p:sp>
    </p:spTree>
    <p:extLst>
      <p:ext uri="{BB962C8B-B14F-4D97-AF65-F5344CB8AC3E}">
        <p14:creationId xmlns:p14="http://schemas.microsoft.com/office/powerpoint/2010/main" val="4234152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Leer">
    <p:bg>
      <p:bgPr>
        <a:gradFill flip="none" rotWithShape="1">
          <a:gsLst>
            <a:gs pos="0">
              <a:srgbClr val="EDEDEB"/>
            </a:gs>
            <a:gs pos="100000">
              <a:srgbClr val="8D8D8D"/>
            </a:gs>
          </a:gsLst>
          <a:lin ang="189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34748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76" y="1268760"/>
            <a:ext cx="7378701" cy="5128866"/>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Rectangle 7"/>
          <p:cNvSpPr>
            <a:spLocks noGrp="1" noChangeArrowheads="1"/>
          </p:cNvSpPr>
          <p:nvPr>
            <p:ph type="ftr" sz="quarter" idx="3"/>
          </p:nvPr>
        </p:nvSpPr>
        <p:spPr bwMode="auto">
          <a:xfrm>
            <a:off x="251520" y="6477000"/>
            <a:ext cx="62484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buClrTx/>
              <a:buSzTx/>
              <a:buFontTx/>
              <a:buNone/>
              <a:defRPr sz="750">
                <a:solidFill>
                  <a:schemeClr val="tx1">
                    <a:lumMod val="75000"/>
                    <a:lumOff val="25000"/>
                  </a:schemeClr>
                </a:solidFill>
                <a:latin typeface="Arial"/>
              </a:defRPr>
            </a:lvl1pPr>
          </a:lstStyle>
          <a:p>
            <a:r>
              <a:rPr lang="da-DK" dirty="0">
                <a:solidFill>
                  <a:srgbClr val="000000">
                    <a:lumMod val="75000"/>
                    <a:lumOff val="25000"/>
                  </a:srgbClr>
                </a:solidFill>
              </a:rPr>
              <a:t>WWW.HUCAMA.COM</a:t>
            </a:r>
            <a:endParaRPr lang="en-US" dirty="0">
              <a:solidFill>
                <a:srgbClr val="000000">
                  <a:lumMod val="75000"/>
                  <a:lumOff val="25000"/>
                </a:srgbClr>
              </a:solidFill>
            </a:endParaRPr>
          </a:p>
        </p:txBody>
      </p:sp>
      <p:sp>
        <p:nvSpPr>
          <p:cNvPr id="7" name="Rectangle 8"/>
          <p:cNvSpPr>
            <a:spLocks noGrp="1" noChangeArrowheads="1"/>
          </p:cNvSpPr>
          <p:nvPr>
            <p:ph type="sldNum" sz="quarter" idx="4"/>
          </p:nvPr>
        </p:nvSpPr>
        <p:spPr bwMode="auto">
          <a:xfrm>
            <a:off x="7673280" y="6477000"/>
            <a:ext cx="12192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buClrTx/>
              <a:buSzTx/>
              <a:buFontTx/>
              <a:buNone/>
              <a:defRPr sz="750" b="0" i="0">
                <a:solidFill>
                  <a:schemeClr val="accent2"/>
                </a:solidFill>
                <a:latin typeface="Arial"/>
                <a:cs typeface="Arial"/>
              </a:defRPr>
            </a:lvl1pPr>
          </a:lstStyle>
          <a:p>
            <a:fld id="{94B76274-644E-A243-B157-AB2A0637F1FA}" type="slidenum">
              <a:rPr lang="en-US" smtClean="0">
                <a:solidFill>
                  <a:srgbClr val="BFCB26"/>
                </a:solidFill>
              </a:rPr>
              <a:pPr/>
              <a:t>‹#›</a:t>
            </a:fld>
            <a:endParaRPr lang="en-US" dirty="0">
              <a:solidFill>
                <a:srgbClr val="BFCB26"/>
              </a:solidFill>
            </a:endParaRPr>
          </a:p>
        </p:txBody>
      </p:sp>
      <p:sp>
        <p:nvSpPr>
          <p:cNvPr id="8" name="Title 7"/>
          <p:cNvSpPr>
            <a:spLocks noGrp="1"/>
          </p:cNvSpPr>
          <p:nvPr>
            <p:ph type="title"/>
          </p:nvPr>
        </p:nvSpPr>
        <p:spPr>
          <a:xfrm>
            <a:off x="612780" y="116638"/>
            <a:ext cx="7083425" cy="1008089"/>
          </a:xfrm>
        </p:spPr>
        <p:txBody>
          <a:bodyPr/>
          <a:lstStyle/>
          <a:p>
            <a:r>
              <a:rPr lang="en-US"/>
              <a:t>Click to edit Master title style</a:t>
            </a:r>
            <a:endParaRPr lang="da-DK"/>
          </a:p>
        </p:txBody>
      </p:sp>
      <p:grpSp>
        <p:nvGrpSpPr>
          <p:cNvPr id="9" name="Grupp 3"/>
          <p:cNvGrpSpPr/>
          <p:nvPr userDrawn="1"/>
        </p:nvGrpSpPr>
        <p:grpSpPr>
          <a:xfrm>
            <a:off x="-36511" y="-8615"/>
            <a:ext cx="236639" cy="6893999"/>
            <a:chOff x="-36512" y="-8615"/>
            <a:chExt cx="236639" cy="6893999"/>
          </a:xfrm>
        </p:grpSpPr>
        <p:sp>
          <p:nvSpPr>
            <p:cNvPr id="10" name="Rektangel 9"/>
            <p:cNvSpPr/>
            <p:nvPr/>
          </p:nvSpPr>
          <p:spPr bwMode="auto">
            <a:xfrm>
              <a:off x="-36512" y="-8615"/>
              <a:ext cx="216024" cy="6893999"/>
            </a:xfrm>
            <a:prstGeom prst="rect">
              <a:avLst/>
            </a:prstGeom>
            <a:solidFill>
              <a:srgbClr val="002060"/>
            </a:solidFill>
            <a:ln w="9525" cap="flat" cmpd="sng" algn="ctr">
              <a:no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09545" indent="-209545" defTabSz="654828">
                <a:buFont typeface="Times" pitchFamily="29" charset="0"/>
                <a:buNone/>
              </a:pPr>
              <a:endParaRPr lang="sv-SE" sz="1350">
                <a:solidFill>
                  <a:srgbClr val="000000"/>
                </a:solidFill>
              </a:endParaRPr>
            </a:p>
          </p:txBody>
        </p:sp>
        <p:sp>
          <p:nvSpPr>
            <p:cNvPr id="11" name="Rektangel 10"/>
            <p:cNvSpPr/>
            <p:nvPr/>
          </p:nvSpPr>
          <p:spPr>
            <a:xfrm rot="16200000">
              <a:off x="-408534" y="3346051"/>
              <a:ext cx="1032655" cy="184666"/>
            </a:xfrm>
            <a:prstGeom prst="rect">
              <a:avLst/>
            </a:prstGeom>
          </p:spPr>
          <p:txBody>
            <a:bodyPr wrap="none">
              <a:spAutoFit/>
            </a:bodyPr>
            <a:lstStyle/>
            <a:p>
              <a:r>
                <a:rPr lang="sv-SE" sz="600" b="1" dirty="0">
                  <a:solidFill>
                    <a:srgbClr val="FFFFFF"/>
                  </a:solidFill>
                  <a:latin typeface="Arial" pitchFamily="34" charset="0"/>
                  <a:cs typeface="Arial" pitchFamily="34" charset="0"/>
                </a:rPr>
                <a:t>HUCAMA Group 2016</a:t>
              </a:r>
              <a:r>
                <a:rPr lang="sv-SE" sz="600" b="1" baseline="30000" dirty="0">
                  <a:solidFill>
                    <a:srgbClr val="FFFFFF"/>
                  </a:solidFill>
                  <a:latin typeface="Arial" pitchFamily="34" charset="0"/>
                  <a:cs typeface="Arial" pitchFamily="34" charset="0"/>
                </a:rPr>
                <a:t>©</a:t>
              </a:r>
              <a:r>
                <a:rPr lang="sv-SE" sz="600" b="1" dirty="0">
                  <a:solidFill>
                    <a:srgbClr val="FFFFFF"/>
                  </a:solidFill>
                  <a:latin typeface="Arial" pitchFamily="34" charset="0"/>
                  <a:cs typeface="Arial" pitchFamily="34" charset="0"/>
                </a:rPr>
                <a:t> </a:t>
              </a:r>
              <a:endParaRPr lang="sv-SE" sz="600" dirty="0">
                <a:solidFill>
                  <a:srgbClr val="FFFFFF"/>
                </a:solidFill>
              </a:endParaRPr>
            </a:p>
          </p:txBody>
        </p:sp>
        <p:sp>
          <p:nvSpPr>
            <p:cNvPr id="12" name="Rektangel 11"/>
            <p:cNvSpPr/>
            <p:nvPr/>
          </p:nvSpPr>
          <p:spPr bwMode="auto">
            <a:xfrm flipH="1">
              <a:off x="-36512" y="-8615"/>
              <a:ext cx="45719" cy="6893999"/>
            </a:xfrm>
            <a:prstGeom prst="rect">
              <a:avLst/>
            </a:prstGeom>
            <a:solidFill>
              <a:srgbClr val="BFCB26"/>
            </a:solidFill>
            <a:ln w="9525" cap="flat" cmpd="sng" algn="ctr">
              <a:no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09545" indent="-209545" defTabSz="654828">
                <a:buFont typeface="Times" pitchFamily="29" charset="0"/>
                <a:buNone/>
              </a:pPr>
              <a:endParaRPr lang="sv-SE" sz="1350">
                <a:solidFill>
                  <a:srgbClr val="000000"/>
                </a:solidFill>
              </a:endParaRPr>
            </a:p>
          </p:txBody>
        </p:sp>
      </p:grpSp>
    </p:spTree>
    <p:extLst>
      <p:ext uri="{BB962C8B-B14F-4D97-AF65-F5344CB8AC3E}">
        <p14:creationId xmlns:p14="http://schemas.microsoft.com/office/powerpoint/2010/main" val="1548549195"/>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1191B82E-7AC8-4D4D-9979-D2D9D5B01905}" type="datetimeFigureOut">
              <a:rPr lang="da-DK" smtClean="0">
                <a:solidFill>
                  <a:prstClr val="black">
                    <a:tint val="75000"/>
                  </a:prstClr>
                </a:solidFill>
              </a:rPr>
              <a:pPr/>
              <a:t>22-06-2017</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slidenummer 5"/>
          <p:cNvSpPr>
            <a:spLocks noGrp="1"/>
          </p:cNvSpPr>
          <p:nvPr>
            <p:ph type="sldNum" sz="quarter" idx="12"/>
          </p:nvPr>
        </p:nvSpPr>
        <p:spPr/>
        <p:txBody>
          <a:bodyPr/>
          <a:lstStyle/>
          <a:p>
            <a:fld id="{6710ACF9-4B80-4914-A072-7E10628CAABD}" type="slidenum">
              <a:rPr lang="da-DK" smtClean="0">
                <a:solidFill>
                  <a:prstClr val="black">
                    <a:tint val="75000"/>
                  </a:prstClr>
                </a:solidFill>
              </a:rPr>
              <a:pPr/>
              <a:t>‹#›</a:t>
            </a:fld>
            <a:endParaRPr lang="da-DK">
              <a:solidFill>
                <a:prstClr val="black">
                  <a:tint val="75000"/>
                </a:prstClr>
              </a:solidFill>
            </a:endParaRPr>
          </a:p>
        </p:txBody>
      </p:sp>
      <p:pic>
        <p:nvPicPr>
          <p:cNvPr id="8" name="Bildobjek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0"/>
            <a:ext cx="997500" cy="1440000"/>
          </a:xfrm>
          <a:prstGeom prst="rect">
            <a:avLst/>
          </a:prstGeom>
        </p:spPr>
      </p:pic>
    </p:spTree>
    <p:extLst>
      <p:ext uri="{BB962C8B-B14F-4D97-AF65-F5344CB8AC3E}">
        <p14:creationId xmlns:p14="http://schemas.microsoft.com/office/powerpoint/2010/main" val="3266979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772666" y="116632"/>
            <a:ext cx="6967686" cy="1074875"/>
          </a:xfrm>
        </p:spPr>
        <p:txBody>
          <a:bodyPr>
            <a:normAutofit/>
          </a:bodyPr>
          <a:lstStyle>
            <a:lvl1pPr>
              <a:defRPr sz="2800" b="1">
                <a:solidFill>
                  <a:schemeClr val="bg1">
                    <a:lumMod val="50000"/>
                  </a:schemeClr>
                </a:solidFill>
                <a:latin typeface="+mn-lt"/>
              </a:defRPr>
            </a:lvl1pPr>
          </a:lstStyle>
          <a:p>
            <a:r>
              <a:rPr lang="da-DK" dirty="0"/>
              <a:t>Klik for at redigere i master</a:t>
            </a:r>
          </a:p>
        </p:txBody>
      </p:sp>
      <p:sp>
        <p:nvSpPr>
          <p:cNvPr id="3" name="Pladsholder til indhold 2"/>
          <p:cNvSpPr>
            <a:spLocks noGrp="1"/>
          </p:cNvSpPr>
          <p:nvPr>
            <p:ph idx="1"/>
          </p:nvPr>
        </p:nvSpPr>
        <p:spPr>
          <a:xfrm>
            <a:off x="827584" y="1988840"/>
            <a:ext cx="7886700" cy="4351338"/>
          </a:xfrm>
        </p:spPr>
        <p:txBody>
          <a:bodyPr/>
          <a:lstStyle>
            <a:lvl1pPr marL="228600" indent="-228600">
              <a:buClr>
                <a:schemeClr val="bg1">
                  <a:lumMod val="50000"/>
                </a:schemeClr>
              </a:buClr>
              <a:buFont typeface="Wingdings" panose="05000000000000000000" pitchFamily="2" charset="2"/>
              <a:buChar char="§"/>
              <a:defRPr>
                <a:solidFill>
                  <a:schemeClr val="bg1">
                    <a:lumMod val="50000"/>
                  </a:schemeClr>
                </a:solidFill>
                <a:latin typeface="+mn-lt"/>
              </a:defRPr>
            </a:lvl1pPr>
            <a:lvl2pPr marL="685800" indent="-228600">
              <a:buClr>
                <a:schemeClr val="bg1">
                  <a:lumMod val="50000"/>
                </a:schemeClr>
              </a:buClr>
              <a:buFont typeface="Wingdings" panose="05000000000000000000" pitchFamily="2" charset="2"/>
              <a:buChar char="§"/>
              <a:defRPr>
                <a:solidFill>
                  <a:schemeClr val="bg1">
                    <a:lumMod val="50000"/>
                  </a:schemeClr>
                </a:solidFill>
                <a:latin typeface="+mn-lt"/>
              </a:defRPr>
            </a:lvl2pPr>
            <a:lvl3pPr marL="1143000" indent="-228600">
              <a:buClr>
                <a:schemeClr val="bg1">
                  <a:lumMod val="50000"/>
                </a:schemeClr>
              </a:buClr>
              <a:buFont typeface="Wingdings" panose="05000000000000000000" pitchFamily="2" charset="2"/>
              <a:buChar char="§"/>
              <a:defRPr>
                <a:solidFill>
                  <a:schemeClr val="bg1">
                    <a:lumMod val="50000"/>
                  </a:schemeClr>
                </a:solidFill>
                <a:latin typeface="+mn-lt"/>
              </a:defRPr>
            </a:lvl3pPr>
            <a:lvl4pPr marL="1600200" indent="-228600">
              <a:buClr>
                <a:schemeClr val="bg1">
                  <a:lumMod val="50000"/>
                </a:schemeClr>
              </a:buClr>
              <a:buFont typeface="Wingdings" panose="05000000000000000000" pitchFamily="2" charset="2"/>
              <a:buChar char="§"/>
              <a:defRPr>
                <a:solidFill>
                  <a:schemeClr val="bg1">
                    <a:lumMod val="50000"/>
                  </a:schemeClr>
                </a:solidFill>
                <a:latin typeface="+mn-lt"/>
              </a:defRPr>
            </a:lvl4pPr>
            <a:lvl5pPr marL="2057400" indent="-228600">
              <a:buClr>
                <a:schemeClr val="bg1">
                  <a:lumMod val="50000"/>
                </a:schemeClr>
              </a:buClr>
              <a:buFont typeface="Wingdings" panose="05000000000000000000" pitchFamily="2" charset="2"/>
              <a:buChar char="§"/>
              <a:defRPr>
                <a:solidFill>
                  <a:schemeClr val="bg1">
                    <a:lumMod val="50000"/>
                  </a:schemeClr>
                </a:solidFill>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0" name="Bildobjek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6101" y="0"/>
            <a:ext cx="997500" cy="1440000"/>
          </a:xfrm>
          <a:prstGeom prst="rect">
            <a:avLst/>
          </a:prstGeom>
        </p:spPr>
      </p:pic>
    </p:spTree>
    <p:extLst>
      <p:ext uri="{BB962C8B-B14F-4D97-AF65-F5344CB8AC3E}">
        <p14:creationId xmlns:p14="http://schemas.microsoft.com/office/powerpoint/2010/main" val="50016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692700"/>
            <a:ext cx="7772400" cy="1362075"/>
          </a:xfrm>
        </p:spPr>
        <p:txBody>
          <a:bodyPr anchor="t">
            <a:normAutofit/>
          </a:bodyPr>
          <a:lstStyle>
            <a:lvl1pPr algn="l">
              <a:defRPr sz="2850" b="1" cap="none" baseline="0"/>
            </a:lvl1pPr>
          </a:lstStyle>
          <a:p>
            <a:r>
              <a:rPr lang="en-US"/>
              <a:t>Click to edit Master title style</a:t>
            </a:r>
            <a:endParaRPr lang="en-GB" dirty="0"/>
          </a:p>
        </p:txBody>
      </p:sp>
      <p:sp>
        <p:nvSpPr>
          <p:cNvPr id="8" name="Text Placeholder 7"/>
          <p:cNvSpPr>
            <a:spLocks noGrp="1"/>
          </p:cNvSpPr>
          <p:nvPr>
            <p:ph type="body" sz="quarter" idx="10"/>
          </p:nvPr>
        </p:nvSpPr>
        <p:spPr>
          <a:xfrm>
            <a:off x="683568" y="2492896"/>
            <a:ext cx="7704138" cy="935038"/>
          </a:xfrm>
          <a:prstGeom prst="rect">
            <a:avLst/>
          </a:prstGeom>
        </p:spPr>
        <p:txBody>
          <a:bodyPr>
            <a:normAutofit/>
          </a:bodyPr>
          <a:lstStyle>
            <a:lvl1pPr marL="0" indent="0">
              <a:buNone/>
              <a:defRPr sz="2025">
                <a:solidFill>
                  <a:srgbClr val="397BB1"/>
                </a:solidFill>
              </a:defRPr>
            </a:lvl1pPr>
            <a:lvl2pPr>
              <a:defRPr>
                <a:solidFill>
                  <a:srgbClr val="397BB1"/>
                </a:solidFill>
              </a:defRPr>
            </a:lvl2pPr>
            <a:lvl3pPr>
              <a:defRPr>
                <a:solidFill>
                  <a:srgbClr val="397BB1"/>
                </a:solidFill>
              </a:defRPr>
            </a:lvl3pPr>
            <a:lvl4pPr>
              <a:defRPr>
                <a:solidFill>
                  <a:srgbClr val="397BB1"/>
                </a:solidFill>
              </a:defRPr>
            </a:lvl4pPr>
            <a:lvl5pPr>
              <a:defRPr>
                <a:solidFill>
                  <a:srgbClr val="397BB1"/>
                </a:solidFill>
              </a:defRPr>
            </a:lvl5pPr>
          </a:lstStyle>
          <a:p>
            <a:pPr lvl="0"/>
            <a:r>
              <a:rPr lang="en-US"/>
              <a:t>Click to edit Master text styles</a:t>
            </a:r>
          </a:p>
        </p:txBody>
      </p:sp>
    </p:spTree>
    <p:extLst>
      <p:ext uri="{BB962C8B-B14F-4D97-AF65-F5344CB8AC3E}">
        <p14:creationId xmlns:p14="http://schemas.microsoft.com/office/powerpoint/2010/main" val="1202893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Pladsholder til tekst 7"/>
          <p:cNvSpPr>
            <a:spLocks noGrp="1"/>
          </p:cNvSpPr>
          <p:nvPr>
            <p:ph type="body" idx="10"/>
          </p:nvPr>
        </p:nvSpPr>
        <p:spPr>
          <a:xfrm>
            <a:off x="1415251" y="1594536"/>
            <a:ext cx="7070816" cy="1046702"/>
          </a:xfrm>
          <a:prstGeom prst="rect">
            <a:avLst/>
          </a:prstGeom>
          <a:noFill/>
          <a:ln w="0" cmpd="sng">
            <a:noFill/>
            <a:prstDash val="solid"/>
          </a:ln>
        </p:spPr>
        <p:txBody>
          <a:bodyPr vert="horz" lIns="0" tIns="222885" rIns="0" bIns="0" anchor="t"/>
          <a:lstStyle>
            <a:lvl1pPr marL="582930" marR="0" indent="0" algn="l">
              <a:lnSpc>
                <a:spcPts val="3750"/>
              </a:lnSpc>
              <a:spcAft>
                <a:spcPts val="1733"/>
              </a:spcAft>
              <a:defRPr/>
            </a:lvl1pPr>
          </a:lstStyle>
          <a:p>
            <a:pPr marL="777240" marR="0" indent="0" algn="l">
              <a:lnSpc>
                <a:spcPts val="5000"/>
              </a:lnSpc>
              <a:spcAft>
                <a:spcPts val="2310"/>
              </a:spcAft>
            </a:pPr>
            <a:r>
              <a:rPr lang="da-DK" sz="2994" spc="0">
                <a:solidFill>
                  <a:srgbClr val="000000"/>
                </a:solidFill>
                <a:latin typeface="Times New Roman" panose="02020603050405020304" pitchFamily="1"/>
              </a:rPr>
              <a:t>Positive occupational health </a:t>
            </a:r>
          </a:p>
        </p:txBody>
      </p:sp>
      <p:sp>
        <p:nvSpPr>
          <p:cNvPr id="9" name="Pladsholder til tekst 8"/>
          <p:cNvSpPr>
            <a:spLocks noGrp="1"/>
          </p:cNvSpPr>
          <p:nvPr>
            <p:ph type="body" idx="10"/>
          </p:nvPr>
        </p:nvSpPr>
        <p:spPr>
          <a:xfrm>
            <a:off x="1415251" y="2641237"/>
            <a:ext cx="7070816" cy="779986"/>
          </a:xfrm>
          <a:prstGeom prst="rect">
            <a:avLst/>
          </a:prstGeom>
          <a:noFill/>
          <a:ln w="0" cmpd="sng">
            <a:noFill/>
            <a:prstDash val="solid"/>
          </a:ln>
        </p:spPr>
        <p:txBody>
          <a:bodyPr vert="horz" lIns="0" tIns="1270" rIns="0" bIns="0" anchor="t"/>
          <a:lstStyle>
            <a:lvl1pPr marL="1234440" marR="0" indent="0" algn="l">
              <a:lnSpc>
                <a:spcPts val="2700"/>
              </a:lnSpc>
              <a:spcAft>
                <a:spcPts val="2325"/>
              </a:spcAft>
              <a:defRPr/>
            </a:lvl1pPr>
          </a:lstStyle>
          <a:p>
            <a:pPr marL="1645920" marR="0" indent="0" algn="l">
              <a:lnSpc>
                <a:spcPts val="3600"/>
              </a:lnSpc>
              <a:spcAft>
                <a:spcPts val="3100"/>
              </a:spcAft>
            </a:pPr>
            <a:r>
              <a:rPr lang="da-DK" sz="2177" spc="0" dirty="0">
                <a:solidFill>
                  <a:srgbClr val="000000"/>
                </a:solidFill>
                <a:latin typeface="Times New Roman" panose="02020603050405020304" pitchFamily="1"/>
              </a:rPr>
              <a:t>The </a:t>
            </a:r>
            <a:r>
              <a:rPr lang="da-DK" sz="2177" spc="0" dirty="0" err="1">
                <a:solidFill>
                  <a:srgbClr val="000000"/>
                </a:solidFill>
                <a:latin typeface="Times New Roman" panose="02020603050405020304" pitchFamily="1"/>
              </a:rPr>
              <a:t>challenge</a:t>
            </a:r>
            <a:r>
              <a:rPr lang="da-DK" sz="2177" spc="0" dirty="0">
                <a:solidFill>
                  <a:srgbClr val="000000"/>
                </a:solidFill>
                <a:latin typeface="Times New Roman" panose="02020603050405020304" pitchFamily="1"/>
              </a:rPr>
              <a:t> for the future </a:t>
            </a:r>
          </a:p>
        </p:txBody>
      </p:sp>
      <p:sp>
        <p:nvSpPr>
          <p:cNvPr id="14" name="Pladsholder til tekst 13"/>
          <p:cNvSpPr>
            <a:spLocks noGrp="1"/>
          </p:cNvSpPr>
          <p:nvPr>
            <p:ph type="body" idx="10"/>
          </p:nvPr>
        </p:nvSpPr>
        <p:spPr>
          <a:xfrm>
            <a:off x="3081400" y="5893098"/>
            <a:ext cx="5404667" cy="662470"/>
          </a:xfrm>
          <a:prstGeom prst="rect">
            <a:avLst/>
          </a:prstGeom>
          <a:noFill/>
          <a:ln w="0" cmpd="sng">
            <a:noFill/>
            <a:prstDash val="solid"/>
          </a:ln>
        </p:spPr>
        <p:txBody>
          <a:bodyPr vert="horz" lIns="0" tIns="121285"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D"/>
                </a:solidFill>
                <a:latin typeface="Verdana" panose="02020603050405020304" pitchFamily="2"/>
              </a:rPr>
              <a:t>Jorma Rantanen lecture, FIOH, 21 November 2014 - 1 </a:t>
            </a:r>
          </a:p>
        </p:txBody>
      </p:sp>
    </p:spTree>
    <p:extLst>
      <p:ext uri="{BB962C8B-B14F-4D97-AF65-F5344CB8AC3E}">
        <p14:creationId xmlns:p14="http://schemas.microsoft.com/office/powerpoint/2010/main" val="1178064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1_">
    <p:bg>
      <p:bgPr>
        <a:solidFill>
          <a:schemeClr val="bg1">
            <a:alpha val="0"/>
          </a:schemeClr>
        </a:solidFill>
        <a:effectLst/>
      </p:bgPr>
    </p:bg>
    <p:spTree>
      <p:nvGrpSpPr>
        <p:cNvPr id="1" name=""/>
        <p:cNvGrpSpPr/>
        <p:nvPr/>
      </p:nvGrpSpPr>
      <p:grpSpPr>
        <a:xfrm>
          <a:off x="0" y="0"/>
          <a:ext cx="0" cy="0"/>
          <a:chOff x="0" y="0"/>
          <a:chExt cx="0" cy="0"/>
        </a:xfrm>
      </p:grpSpPr>
      <p:sp>
        <p:nvSpPr>
          <p:cNvPr id="49" name="Pladsholder til tekst 48"/>
          <p:cNvSpPr>
            <a:spLocks noGrp="1"/>
          </p:cNvSpPr>
          <p:nvPr>
            <p:ph type="body" idx="10"/>
          </p:nvPr>
        </p:nvSpPr>
        <p:spPr>
          <a:xfrm>
            <a:off x="2982017" y="584126"/>
            <a:ext cx="3680952" cy="477554"/>
          </a:xfrm>
          <a:prstGeom prst="rect">
            <a:avLst/>
          </a:prstGeom>
          <a:noFill/>
          <a:ln w="0" cmpd="sng">
            <a:noFill/>
            <a:prstDash val="solid"/>
          </a:ln>
        </p:spPr>
        <p:txBody>
          <a:bodyPr vert="horz" lIns="0" tIns="6350" rIns="0" bIns="0" anchor="t">
            <a:normAutofit fontScale="95000"/>
          </a:bodyPr>
          <a:lstStyle>
            <a:lvl1pPr marL="0" marR="0" indent="0" algn="l">
              <a:lnSpc>
                <a:spcPts val="3000"/>
              </a:lnSpc>
              <a:spcAft>
                <a:spcPts val="0"/>
              </a:spcAft>
              <a:defRPr/>
            </a:lvl1pPr>
          </a:lstStyle>
          <a:p>
            <a:pPr marL="0" marR="0" indent="0" algn="l">
              <a:lnSpc>
                <a:spcPts val="4000"/>
              </a:lnSpc>
              <a:spcAft>
                <a:spcPts val="0"/>
              </a:spcAft>
            </a:pPr>
            <a:r>
              <a:rPr lang="da-DK" sz="2449" spc="24">
                <a:solidFill>
                  <a:srgbClr val="000000"/>
                </a:solidFill>
                <a:latin typeface="Times New Roman" panose="02020603050405020304" pitchFamily="1"/>
              </a:rPr>
              <a:t>The Janus-face of work </a:t>
            </a:r>
          </a:p>
        </p:txBody>
      </p:sp>
      <p:sp>
        <p:nvSpPr>
          <p:cNvPr id="50" name="Pladsholder til tekst 49"/>
          <p:cNvSpPr>
            <a:spLocks noGrp="1"/>
          </p:cNvSpPr>
          <p:nvPr>
            <p:ph type="body" idx="10"/>
          </p:nvPr>
        </p:nvSpPr>
        <p:spPr>
          <a:xfrm>
            <a:off x="1514633" y="1589928"/>
            <a:ext cx="3393666" cy="2387195"/>
          </a:xfrm>
          <a:prstGeom prst="rect">
            <a:avLst/>
          </a:prstGeom>
          <a:noFill/>
          <a:ln w="0" cmpd="sng">
            <a:noFill/>
            <a:prstDash val="solid"/>
          </a:ln>
        </p:spPr>
        <p:txBody>
          <a:bodyPr vert="horz" lIns="0" tIns="0" rIns="0" bIns="0" anchor="t">
            <a:normAutofit fontScale="95000"/>
          </a:bodyPr>
          <a:lstStyle>
            <a:lvl1pPr marL="308610" marR="0" indent="0" algn="l">
              <a:lnSpc>
                <a:spcPts val="1950"/>
              </a:lnSpc>
              <a:spcBef>
                <a:spcPts val="0"/>
              </a:spcBef>
              <a:spcAft>
                <a:spcPts val="206"/>
              </a:spcAft>
              <a:buFont typeface="Symbol"/>
              <a:buChar char="·"/>
              <a:tabLst>
                <a:tab pos="2468880" algn="l"/>
              </a:tabLst>
              <a:defRPr/>
            </a:lvl1pPr>
          </a:lstStyle>
          <a:p>
            <a:pPr marL="0" marR="0" indent="0" algn="l">
              <a:lnSpc>
                <a:spcPts val="3200"/>
              </a:lnSpc>
              <a:spcAft>
                <a:spcPts val="0"/>
              </a:spcAft>
            </a:pPr>
            <a:r>
              <a:rPr lang="da-DK" sz="1905" i="1" spc="4">
                <a:solidFill>
                  <a:srgbClr val="000000"/>
                </a:solidFill>
                <a:latin typeface="Times New Roman" panose="02020603050405020304" pitchFamily="1"/>
              </a:rPr>
              <a:t>Labor: Animal laborans </a:t>
            </a:r>
          </a:p>
          <a:p>
            <a:pPr marL="137160" marR="0" indent="274320" algn="l">
              <a:lnSpc>
                <a:spcPts val="2900"/>
              </a:lnSpc>
              <a:spcBef>
                <a:spcPts val="245"/>
              </a:spcBef>
              <a:spcAft>
                <a:spcPts val="0"/>
              </a:spcAft>
              <a:buFont typeface="Symbol"/>
              <a:buChar char="·"/>
            </a:pPr>
            <a:r>
              <a:rPr lang="da-DK" sz="1633" spc="-31">
                <a:solidFill>
                  <a:srgbClr val="000000"/>
                </a:solidFill>
                <a:latin typeface="Times New Roman" panose="02020603050405020304" pitchFamily="1"/>
              </a:rPr>
              <a:t>Effort </a:t>
            </a:r>
          </a:p>
          <a:p>
            <a:pPr marL="137160" marR="0" indent="274320" algn="l">
              <a:lnSpc>
                <a:spcPts val="2900"/>
              </a:lnSpc>
              <a:spcBef>
                <a:spcPts val="0"/>
              </a:spcBef>
              <a:spcAft>
                <a:spcPts val="0"/>
              </a:spcAft>
              <a:buFont typeface="Symbol"/>
              <a:buChar char="·"/>
            </a:pPr>
            <a:r>
              <a:rPr lang="da-DK" sz="1633" spc="-31">
                <a:solidFill>
                  <a:srgbClr val="000000"/>
                </a:solidFill>
                <a:latin typeface="Times New Roman" panose="02020603050405020304" pitchFamily="1"/>
              </a:rPr>
              <a:t>Strain </a:t>
            </a:r>
          </a:p>
          <a:p>
            <a:pPr marL="137160" marR="0" indent="274320" algn="l">
              <a:lnSpc>
                <a:spcPts val="2900"/>
              </a:lnSpc>
              <a:spcBef>
                <a:spcPts val="0"/>
              </a:spcBef>
              <a:spcAft>
                <a:spcPts val="0"/>
              </a:spcAft>
              <a:buFont typeface="Symbol"/>
              <a:buChar char="·"/>
            </a:pPr>
            <a:r>
              <a:rPr lang="da-DK" sz="1633" spc="-27">
                <a:solidFill>
                  <a:srgbClr val="000000"/>
                </a:solidFill>
                <a:latin typeface="Times New Roman" panose="02020603050405020304" pitchFamily="1"/>
              </a:rPr>
              <a:t>Sacrifice </a:t>
            </a:r>
          </a:p>
          <a:p>
            <a:pPr marL="137160" marR="0" indent="274320" algn="l">
              <a:lnSpc>
                <a:spcPts val="2900"/>
              </a:lnSpc>
              <a:spcBef>
                <a:spcPts val="0"/>
              </a:spcBef>
              <a:spcAft>
                <a:spcPts val="0"/>
              </a:spcAft>
              <a:buFont typeface="Symbol"/>
              <a:buChar char="·"/>
            </a:pPr>
            <a:r>
              <a:rPr lang="da-DK" sz="1633" spc="-14">
                <a:solidFill>
                  <a:srgbClr val="000000"/>
                </a:solidFill>
                <a:latin typeface="Times New Roman" panose="02020603050405020304" pitchFamily="1"/>
              </a:rPr>
              <a:t>Blood, sweat &amp; tears </a:t>
            </a:r>
          </a:p>
          <a:p>
            <a:pPr marL="137160" marR="0" indent="274320" algn="l">
              <a:lnSpc>
                <a:spcPts val="2600"/>
              </a:lnSpc>
              <a:spcBef>
                <a:spcPts val="275"/>
              </a:spcBef>
              <a:spcAft>
                <a:spcPts val="0"/>
              </a:spcAft>
              <a:buFont typeface="Symbol"/>
              <a:buChar char="·"/>
              <a:tabLst>
                <a:tab pos="3977640" algn="r"/>
              </a:tabLst>
            </a:pPr>
            <a:r>
              <a:rPr lang="da-DK" sz="1633" i="1" spc="0">
                <a:solidFill>
                  <a:srgbClr val="000000"/>
                </a:solidFill>
                <a:latin typeface="Times New Roman" panose="02020603050405020304" pitchFamily="1"/>
              </a:rPr>
              <a:t>‘In the sweat of thy alt </a:t>
            </a:r>
          </a:p>
          <a:p>
            <a:pPr marL="411480" marR="0" indent="0" algn="l">
              <a:lnSpc>
                <a:spcPts val="2600"/>
              </a:lnSpc>
              <a:spcBef>
                <a:spcPts val="0"/>
              </a:spcBef>
              <a:spcAft>
                <a:spcPts val="275"/>
              </a:spcAft>
              <a:tabLst>
                <a:tab pos="3291840" algn="l"/>
              </a:tabLst>
            </a:pPr>
            <a:r>
              <a:rPr lang="da-DK" sz="1633" i="1" spc="14">
                <a:solidFill>
                  <a:srgbClr val="000000"/>
                </a:solidFill>
                <a:latin typeface="Times New Roman" panose="02020603050405020304" pitchFamily="1"/>
              </a:rPr>
              <a:t>thou eat bread’ </a:t>
            </a:r>
            <a:r>
              <a:rPr lang="da-DK" sz="1089" spc="14">
                <a:solidFill>
                  <a:srgbClr val="000000"/>
                </a:solidFill>
                <a:latin typeface="Times New Roman" panose="02020603050405020304" pitchFamily="1"/>
              </a:rPr>
              <a:t>9) </a:t>
            </a:r>
          </a:p>
        </p:txBody>
      </p:sp>
      <p:sp>
        <p:nvSpPr>
          <p:cNvPr id="51" name="Pladsholder til tekst 50"/>
          <p:cNvSpPr>
            <a:spLocks noGrp="1"/>
          </p:cNvSpPr>
          <p:nvPr>
            <p:ph type="body" idx="10"/>
          </p:nvPr>
        </p:nvSpPr>
        <p:spPr>
          <a:xfrm>
            <a:off x="5427476" y="1659056"/>
            <a:ext cx="2283081" cy="356581"/>
          </a:xfrm>
          <a:prstGeom prst="rect">
            <a:avLst/>
          </a:prstGeom>
          <a:noFill/>
          <a:ln w="0" cmpd="sng">
            <a:noFill/>
            <a:prstDash val="solid"/>
          </a:ln>
        </p:spPr>
        <p:txBody>
          <a:bodyPr vert="horz" lIns="0" tIns="0" rIns="0" bIns="0" anchor="t"/>
          <a:lstStyle>
            <a:lvl1pPr marL="0" marR="0" indent="0" algn="l">
              <a:lnSpc>
                <a:spcPts val="2400"/>
              </a:lnSpc>
              <a:spcAft>
                <a:spcPts val="0"/>
              </a:spcAft>
              <a:tabLst>
                <a:tab pos="1021556" algn="l"/>
              </a:tabLst>
              <a:defRPr/>
            </a:lvl1pPr>
          </a:lstStyle>
          <a:p>
            <a:pPr marL="0" marR="0" indent="0" algn="l">
              <a:lnSpc>
                <a:spcPts val="3200"/>
              </a:lnSpc>
              <a:spcAft>
                <a:spcPts val="0"/>
              </a:spcAft>
              <a:tabLst>
                <a:tab pos="1362075" algn="l"/>
              </a:tabLst>
            </a:pPr>
            <a:r>
              <a:rPr lang="da-DK" sz="1905" i="1" spc="-31">
                <a:solidFill>
                  <a:srgbClr val="000000"/>
                </a:solidFill>
                <a:latin typeface="Times New Roman" panose="02020603050405020304" pitchFamily="1"/>
              </a:rPr>
              <a:t>Op mo faber </a:t>
            </a:r>
          </a:p>
        </p:txBody>
      </p:sp>
      <p:sp>
        <p:nvSpPr>
          <p:cNvPr id="52" name="Pladsholder til tekst 51"/>
          <p:cNvSpPr>
            <a:spLocks noGrp="1"/>
          </p:cNvSpPr>
          <p:nvPr>
            <p:ph type="body" idx="10"/>
          </p:nvPr>
        </p:nvSpPr>
        <p:spPr>
          <a:xfrm>
            <a:off x="6227424" y="2015637"/>
            <a:ext cx="471931" cy="409579"/>
          </a:xfrm>
          <a:prstGeom prst="rect">
            <a:avLst/>
          </a:prstGeom>
          <a:noFill/>
          <a:ln w="0" cmpd="sng">
            <a:noFill/>
            <a:prstDash val="solid"/>
          </a:ln>
        </p:spPr>
        <p:txBody>
          <a:bodyPr vert="horz" lIns="0" tIns="3810" rIns="0" bIns="0" anchor="t"/>
          <a:lstStyle>
            <a:lvl1pPr marL="0" marR="0" indent="0" algn="l">
              <a:lnSpc>
                <a:spcPts val="2175"/>
              </a:lnSpc>
              <a:spcAft>
                <a:spcPts val="0"/>
              </a:spcAft>
              <a:defRPr/>
            </a:lvl1pPr>
          </a:lstStyle>
          <a:p>
            <a:pPr marL="0" marR="0" indent="0" algn="l">
              <a:lnSpc>
                <a:spcPts val="2900"/>
              </a:lnSpc>
              <a:spcAft>
                <a:spcPts val="0"/>
              </a:spcAft>
            </a:pPr>
            <a:r>
              <a:rPr lang="da-DK" sz="1633" spc="-71">
                <a:solidFill>
                  <a:srgbClr val="000000"/>
                </a:solidFill>
                <a:latin typeface="Times New Roman" panose="02020603050405020304" pitchFamily="1"/>
              </a:rPr>
              <a:t>ivity </a:t>
            </a:r>
          </a:p>
        </p:txBody>
      </p:sp>
      <p:sp>
        <p:nvSpPr>
          <p:cNvPr id="53" name="Pladsholder til tekst 52"/>
          <p:cNvSpPr>
            <a:spLocks noGrp="1"/>
          </p:cNvSpPr>
          <p:nvPr>
            <p:ph type="body" idx="10"/>
          </p:nvPr>
        </p:nvSpPr>
        <p:spPr>
          <a:xfrm>
            <a:off x="5833695" y="2425216"/>
            <a:ext cx="1113301" cy="331811"/>
          </a:xfrm>
          <a:prstGeom prst="rect">
            <a:avLst/>
          </a:prstGeom>
          <a:noFill/>
          <a:ln w="0" cmpd="sng">
            <a:noFill/>
            <a:prstDash val="solid"/>
          </a:ln>
        </p:spPr>
        <p:txBody>
          <a:bodyPr vert="horz" lIns="0" tIns="0" rIns="0" bIns="0" anchor="t"/>
          <a:lstStyle>
            <a:lvl1pPr marL="0" marR="0" indent="0" algn="l">
              <a:lnSpc>
                <a:spcPts val="2175"/>
              </a:lnSpc>
              <a:spcAft>
                <a:spcPts val="0"/>
              </a:spcAft>
              <a:defRPr/>
            </a:lvl1pPr>
          </a:lstStyle>
          <a:p>
            <a:pPr marL="0" marR="0" indent="0" algn="l">
              <a:lnSpc>
                <a:spcPts val="2900"/>
              </a:lnSpc>
              <a:spcAft>
                <a:spcPts val="0"/>
              </a:spcAft>
            </a:pPr>
            <a:r>
              <a:rPr lang="da-DK" sz="1633" spc="-48">
                <a:solidFill>
                  <a:srgbClr val="000000"/>
                </a:solidFill>
                <a:latin typeface="Times New Roman" panose="02020603050405020304" pitchFamily="1"/>
              </a:rPr>
              <a:t>roductivity </a:t>
            </a:r>
          </a:p>
        </p:txBody>
      </p:sp>
      <p:sp>
        <p:nvSpPr>
          <p:cNvPr id="54" name="Pladsholder til tekst 53"/>
          <p:cNvSpPr>
            <a:spLocks noGrp="1"/>
          </p:cNvSpPr>
          <p:nvPr>
            <p:ph type="body" idx="10"/>
          </p:nvPr>
        </p:nvSpPr>
        <p:spPr>
          <a:xfrm>
            <a:off x="5662085" y="2757026"/>
            <a:ext cx="1039986" cy="331811"/>
          </a:xfrm>
          <a:prstGeom prst="rect">
            <a:avLst/>
          </a:prstGeom>
          <a:noFill/>
          <a:ln w="0" cmpd="sng">
            <a:noFill/>
            <a:prstDash val="solid"/>
          </a:ln>
        </p:spPr>
        <p:txBody>
          <a:bodyPr vert="horz" lIns="0" tIns="0" rIns="0" bIns="0" anchor="t"/>
          <a:lstStyle>
            <a:lvl1pPr marL="0" marR="0" indent="0" algn="l">
              <a:lnSpc>
                <a:spcPts val="2175"/>
              </a:lnSpc>
              <a:spcAft>
                <a:spcPts val="0"/>
              </a:spcAft>
              <a:defRPr/>
            </a:lvl1pPr>
          </a:lstStyle>
          <a:p>
            <a:pPr marL="0" marR="0" indent="0" algn="l">
              <a:lnSpc>
                <a:spcPts val="2900"/>
              </a:lnSpc>
              <a:spcAft>
                <a:spcPts val="0"/>
              </a:spcAft>
            </a:pPr>
            <a:r>
              <a:rPr lang="da-DK" sz="1633" spc="-51">
                <a:solidFill>
                  <a:srgbClr val="000000"/>
                </a:solidFill>
                <a:latin typeface="Times New Roman" panose="02020603050405020304" pitchFamily="1"/>
              </a:rPr>
              <a:t>Challenge </a:t>
            </a:r>
          </a:p>
        </p:txBody>
      </p:sp>
      <p:sp>
        <p:nvSpPr>
          <p:cNvPr id="55" name="Pladsholder til tekst 54"/>
          <p:cNvSpPr>
            <a:spLocks noGrp="1"/>
          </p:cNvSpPr>
          <p:nvPr>
            <p:ph type="body" idx="10"/>
          </p:nvPr>
        </p:nvSpPr>
        <p:spPr>
          <a:xfrm>
            <a:off x="5419331" y="3088837"/>
            <a:ext cx="1637366" cy="331811"/>
          </a:xfrm>
          <a:prstGeom prst="rect">
            <a:avLst/>
          </a:prstGeom>
          <a:noFill/>
          <a:ln w="0" cmpd="sng">
            <a:noFill/>
            <a:prstDash val="solid"/>
          </a:ln>
        </p:spPr>
        <p:txBody>
          <a:bodyPr vert="horz" lIns="0" tIns="0" rIns="0" bIns="0" anchor="t"/>
          <a:lstStyle>
            <a:lvl1pPr marL="0" marR="0" indent="205740" algn="l">
              <a:lnSpc>
                <a:spcPts val="2175"/>
              </a:lnSpc>
              <a:spcAft>
                <a:spcPts val="0"/>
              </a:spcAft>
              <a:buFont typeface="Symbol"/>
              <a:buChar char="·"/>
              <a:defRPr/>
            </a:lvl1pPr>
          </a:lstStyle>
          <a:p>
            <a:pPr marL="0" marR="0" indent="274320" algn="l">
              <a:lnSpc>
                <a:spcPts val="2900"/>
              </a:lnSpc>
              <a:spcAft>
                <a:spcPts val="0"/>
              </a:spcAft>
              <a:buFont typeface="Symbol"/>
              <a:buChar char="·"/>
            </a:pPr>
            <a:r>
              <a:rPr lang="da-DK" sz="1633" spc="-34">
                <a:solidFill>
                  <a:srgbClr val="000000"/>
                </a:solidFill>
                <a:latin typeface="Times New Roman" panose="02020603050405020304" pitchFamily="1"/>
              </a:rPr>
              <a:t>Development </a:t>
            </a:r>
          </a:p>
        </p:txBody>
      </p:sp>
      <p:sp>
        <p:nvSpPr>
          <p:cNvPr id="56" name="Pladsholder til tekst 55"/>
          <p:cNvSpPr>
            <a:spLocks noGrp="1"/>
          </p:cNvSpPr>
          <p:nvPr>
            <p:ph type="body" idx="10"/>
          </p:nvPr>
        </p:nvSpPr>
        <p:spPr>
          <a:xfrm>
            <a:off x="5419331" y="3420648"/>
            <a:ext cx="2948346" cy="601407"/>
          </a:xfrm>
          <a:prstGeom prst="rect">
            <a:avLst/>
          </a:prstGeom>
          <a:noFill/>
          <a:ln w="0" cmpd="sng">
            <a:noFill/>
            <a:prstDash val="solid"/>
          </a:ln>
        </p:spPr>
        <p:txBody>
          <a:bodyPr vert="horz" lIns="0" tIns="0" rIns="0" bIns="0" anchor="t">
            <a:normAutofit fontScale="95000"/>
          </a:bodyPr>
          <a:lstStyle>
            <a:lvl1pPr marL="137160" marR="0" indent="0" algn="l">
              <a:lnSpc>
                <a:spcPts val="1950"/>
              </a:lnSpc>
              <a:spcBef>
                <a:spcPts val="0"/>
              </a:spcBef>
              <a:spcAft>
                <a:spcPts val="188"/>
              </a:spcAft>
              <a:buFont typeface="Symbol"/>
              <a:buChar char="·"/>
              <a:defRPr/>
            </a:lvl1pPr>
          </a:lstStyle>
          <a:p>
            <a:pPr marL="0" marR="0" indent="274320" algn="l">
              <a:lnSpc>
                <a:spcPts val="2600"/>
              </a:lnSpc>
              <a:spcAft>
                <a:spcPts val="0"/>
              </a:spcAft>
              <a:buFont typeface="Symbol"/>
              <a:buChar char="·"/>
            </a:pPr>
            <a:r>
              <a:rPr lang="da-DK" sz="1633" i="1" spc="-14">
                <a:solidFill>
                  <a:srgbClr val="000000"/>
                </a:solidFill>
                <a:latin typeface="Times New Roman" panose="02020603050405020304" pitchFamily="1"/>
              </a:rPr>
              <a:t>‘In and through labor man </a:t>
            </a:r>
          </a:p>
          <a:p>
            <a:pPr marL="182880" marR="0" indent="0" algn="l">
              <a:lnSpc>
                <a:spcPts val="2600"/>
              </a:lnSpc>
              <a:spcBef>
                <a:spcPts val="0"/>
              </a:spcBef>
              <a:spcAft>
                <a:spcPts val="250"/>
              </a:spcAft>
            </a:pPr>
            <a:r>
              <a:rPr lang="da-DK" sz="1633" i="1" spc="24">
                <a:solidFill>
                  <a:srgbClr val="000000"/>
                </a:solidFill>
                <a:latin typeface="Times New Roman" panose="02020603050405020304" pitchFamily="1"/>
              </a:rPr>
              <a:t>becomes man’</a:t>
            </a:r>
            <a:r>
              <a:rPr lang="da-DK" sz="1089" spc="24">
                <a:solidFill>
                  <a:srgbClr val="000000"/>
                </a:solidFill>
                <a:latin typeface="Times New Roman" panose="02020603050405020304" pitchFamily="1"/>
              </a:rPr>
              <a:t>(Karl Marx) </a:t>
            </a:r>
          </a:p>
        </p:txBody>
      </p:sp>
      <p:sp>
        <p:nvSpPr>
          <p:cNvPr id="57" name="Pladsholder til tekst 56"/>
          <p:cNvSpPr>
            <a:spLocks noGrp="1"/>
          </p:cNvSpPr>
          <p:nvPr>
            <p:ph type="body" idx="10"/>
          </p:nvPr>
        </p:nvSpPr>
        <p:spPr>
          <a:xfrm>
            <a:off x="2069653" y="4198906"/>
            <a:ext cx="740210" cy="258651"/>
          </a:xfrm>
          <a:prstGeom prst="rect">
            <a:avLst/>
          </a:prstGeom>
          <a:noFill/>
          <a:ln w="0" cmpd="sng">
            <a:noFill/>
            <a:prstDash val="solid"/>
          </a:ln>
        </p:spPr>
        <p:txBody>
          <a:bodyPr vert="horz" lIns="0" tIns="635" rIns="0" bIns="0" anchor="t"/>
          <a:lstStyle>
            <a:lvl1pPr marL="0" marR="0" indent="0" algn="l">
              <a:lnSpc>
                <a:spcPts val="1650"/>
              </a:lnSpc>
              <a:spcAft>
                <a:spcPts val="0"/>
              </a:spcAft>
              <a:defRPr/>
            </a:lvl1pPr>
          </a:lstStyle>
          <a:p>
            <a:pPr marL="0" marR="0" indent="0" algn="l">
              <a:lnSpc>
                <a:spcPts val="2200"/>
              </a:lnSpc>
              <a:spcAft>
                <a:spcPts val="0"/>
              </a:spcAft>
            </a:pPr>
            <a:r>
              <a:rPr lang="da-DK" sz="1361" i="1" spc="-51">
                <a:solidFill>
                  <a:srgbClr val="000000"/>
                </a:solidFill>
                <a:latin typeface="Times New Roman" panose="02020603050405020304" pitchFamily="1"/>
              </a:rPr>
              <a:t>The trad </a:t>
            </a:r>
          </a:p>
        </p:txBody>
      </p:sp>
      <p:sp>
        <p:nvSpPr>
          <p:cNvPr id="58" name="Pladsholder til tekst 57"/>
          <p:cNvSpPr>
            <a:spLocks noGrp="1"/>
          </p:cNvSpPr>
          <p:nvPr>
            <p:ph type="body" idx="10"/>
          </p:nvPr>
        </p:nvSpPr>
        <p:spPr>
          <a:xfrm>
            <a:off x="2429711" y="4814138"/>
            <a:ext cx="1008488" cy="884829"/>
          </a:xfrm>
          <a:prstGeom prst="rect">
            <a:avLst/>
          </a:prstGeom>
          <a:noFill/>
          <a:ln w="0" cmpd="sng">
            <a:noFill/>
            <a:prstDash val="solid"/>
          </a:ln>
        </p:spPr>
        <p:txBody>
          <a:bodyPr vert="horz" lIns="0" tIns="3175" rIns="0" bIns="0" anchor="t"/>
          <a:lstStyle>
            <a:lvl1pPr marL="0" marR="0" indent="205740" algn="l">
              <a:lnSpc>
                <a:spcPts val="1725"/>
              </a:lnSpc>
              <a:spcBef>
                <a:spcPts val="244"/>
              </a:spcBef>
              <a:spcAft>
                <a:spcPts val="304"/>
              </a:spcAft>
              <a:buFont typeface="Symbol"/>
              <a:buChar char="·"/>
              <a:defRPr/>
            </a:lvl1pPr>
          </a:lstStyle>
          <a:p>
            <a:pPr marL="0" marR="45720" indent="0" algn="r">
              <a:lnSpc>
                <a:spcPts val="2100"/>
              </a:lnSpc>
              <a:spcAft>
                <a:spcPts val="0"/>
              </a:spcAft>
            </a:pPr>
            <a:r>
              <a:rPr lang="da-DK" sz="1225" spc="-11">
                <a:solidFill>
                  <a:srgbClr val="000000"/>
                </a:solidFill>
                <a:latin typeface="Times New Roman" panose="02020603050405020304" pitchFamily="1"/>
              </a:rPr>
              <a:t>rder </a:t>
            </a:r>
          </a:p>
          <a:p>
            <a:pPr marL="274320" marR="0" indent="0" algn="l">
              <a:lnSpc>
                <a:spcPts val="2100"/>
              </a:lnSpc>
              <a:spcBef>
                <a:spcPts val="535"/>
              </a:spcBef>
              <a:spcAft>
                <a:spcPts val="0"/>
              </a:spcAft>
            </a:pPr>
            <a:r>
              <a:rPr lang="da-DK" sz="1225" b="1" spc="-31">
                <a:solidFill>
                  <a:srgbClr val="000000"/>
                </a:solidFill>
                <a:latin typeface="Times New Roman" panose="02020603050405020304" pitchFamily="1"/>
              </a:rPr>
              <a:t>D</a:t>
            </a:r>
            <a:r>
              <a:rPr lang="da-DK" sz="1225" spc="-31">
                <a:solidFill>
                  <a:srgbClr val="000000"/>
                </a:solidFill>
                <a:latin typeface="Times New Roman" panose="02020603050405020304" pitchFamily="1"/>
              </a:rPr>
              <a:t>amage </a:t>
            </a:r>
          </a:p>
          <a:p>
            <a:pPr marL="0" marR="0" indent="274320" algn="l">
              <a:lnSpc>
                <a:spcPts val="2300"/>
              </a:lnSpc>
              <a:spcBef>
                <a:spcPts val="325"/>
              </a:spcBef>
              <a:spcAft>
                <a:spcPts val="405"/>
              </a:spcAft>
              <a:buFont typeface="Symbol"/>
              <a:buChar char="·"/>
            </a:pPr>
            <a:r>
              <a:rPr lang="da-DK" sz="1225" b="1" spc="-44">
                <a:solidFill>
                  <a:srgbClr val="000000"/>
                </a:solidFill>
                <a:latin typeface="Times New Roman" panose="02020603050405020304" pitchFamily="1"/>
              </a:rPr>
              <a:t>D</a:t>
            </a:r>
            <a:r>
              <a:rPr lang="da-DK" sz="1225" spc="-44">
                <a:solidFill>
                  <a:srgbClr val="000000"/>
                </a:solidFill>
                <a:latin typeface="Times New Roman" panose="02020603050405020304" pitchFamily="1"/>
              </a:rPr>
              <a:t>isability </a:t>
            </a:r>
          </a:p>
        </p:txBody>
      </p:sp>
      <p:sp>
        <p:nvSpPr>
          <p:cNvPr id="59" name="Pladsholder til tekst 58"/>
          <p:cNvSpPr>
            <a:spLocks noGrp="1"/>
          </p:cNvSpPr>
          <p:nvPr>
            <p:ph type="body" idx="10"/>
          </p:nvPr>
        </p:nvSpPr>
        <p:spPr>
          <a:xfrm>
            <a:off x="4043182" y="5996789"/>
            <a:ext cx="3675521" cy="169362"/>
          </a:xfrm>
          <a:prstGeom prst="rect">
            <a:avLst/>
          </a:prstGeom>
          <a:noFill/>
          <a:ln w="0" cmpd="sng">
            <a:noFill/>
            <a:prstDash val="solid"/>
          </a:ln>
        </p:spPr>
        <p:txBody>
          <a:bodyPr vert="horz" lIns="0" tIns="6985" rIns="0" bIns="0" anchor="t"/>
          <a:lstStyle>
            <a:lvl1pPr marL="0" marR="0" indent="0" algn="l">
              <a:lnSpc>
                <a:spcPts val="1050"/>
              </a:lnSpc>
              <a:spcAft>
                <a:spcPts val="0"/>
              </a:spcAft>
              <a:defRPr/>
            </a:lvl1pPr>
          </a:lstStyle>
          <a:p>
            <a:pPr marL="0" marR="0" indent="0" algn="l">
              <a:lnSpc>
                <a:spcPts val="1400"/>
              </a:lnSpc>
              <a:spcAft>
                <a:spcPts val="0"/>
              </a:spcAft>
            </a:pPr>
            <a:r>
              <a:rPr lang="da-DK" sz="817" i="1" spc="0">
                <a:solidFill>
                  <a:srgbClr val="3966AD"/>
                </a:solidFill>
                <a:latin typeface="Verdana" panose="02020603050405020304" pitchFamily="2"/>
              </a:rPr>
              <a:t>Jorma Rantanen lecture, FIOH, 21 November 2014 - 6 </a:t>
            </a:r>
          </a:p>
        </p:txBody>
      </p:sp>
    </p:spTree>
    <p:extLst>
      <p:ext uri="{BB962C8B-B14F-4D97-AF65-F5344CB8AC3E}">
        <p14:creationId xmlns:p14="http://schemas.microsoft.com/office/powerpoint/2010/main" val="2515162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_1_">
    <p:bg>
      <p:bgPr>
        <a:solidFill>
          <a:schemeClr val="bg1">
            <a:alpha val="0"/>
          </a:schemeClr>
        </a:solidFill>
        <a:effectLst/>
      </p:bgPr>
    </p:bg>
    <p:spTree>
      <p:nvGrpSpPr>
        <p:cNvPr id="1" name=""/>
        <p:cNvGrpSpPr/>
        <p:nvPr/>
      </p:nvGrpSpPr>
      <p:grpSpPr>
        <a:xfrm>
          <a:off x="0" y="0"/>
          <a:ext cx="0" cy="0"/>
          <a:chOff x="0" y="0"/>
          <a:chExt cx="0" cy="0"/>
        </a:xfrm>
      </p:grpSpPr>
      <p:sp>
        <p:nvSpPr>
          <p:cNvPr id="92" name="Pladsholder til tekst 91"/>
          <p:cNvSpPr>
            <a:spLocks noGrp="1"/>
          </p:cNvSpPr>
          <p:nvPr>
            <p:ph type="body" idx="10"/>
          </p:nvPr>
        </p:nvSpPr>
        <p:spPr>
          <a:xfrm>
            <a:off x="1415251" y="299553"/>
            <a:ext cx="7070816" cy="998313"/>
          </a:xfrm>
          <a:prstGeom prst="rect">
            <a:avLst/>
          </a:prstGeom>
          <a:noFill/>
          <a:ln w="0" cmpd="sng">
            <a:noFill/>
            <a:prstDash val="solid"/>
          </a:ln>
        </p:spPr>
        <p:txBody>
          <a:bodyPr vert="horz" lIns="0" tIns="320040" rIns="0" bIns="0" anchor="t"/>
          <a:lstStyle>
            <a:lvl1pPr marL="0" marR="0" indent="0" algn="ctr">
              <a:lnSpc>
                <a:spcPts val="3075"/>
              </a:lnSpc>
              <a:spcAft>
                <a:spcPts val="1504"/>
              </a:spcAft>
              <a:defRPr/>
            </a:lvl1pPr>
          </a:lstStyle>
          <a:p>
            <a:pPr marL="0" marR="0" indent="0" algn="ctr">
              <a:lnSpc>
                <a:spcPts val="4100"/>
              </a:lnSpc>
              <a:spcAft>
                <a:spcPts val="2005"/>
              </a:spcAft>
            </a:pPr>
            <a:r>
              <a:rPr lang="da-DK" sz="2449" spc="-4">
                <a:solidFill>
                  <a:srgbClr val="000000"/>
                </a:solidFill>
                <a:latin typeface="Times New Roman" panose="02020603050405020304" pitchFamily="1"/>
              </a:rPr>
              <a:t>Changes in the world of work </a:t>
            </a:r>
          </a:p>
        </p:txBody>
      </p:sp>
      <p:sp>
        <p:nvSpPr>
          <p:cNvPr id="93" name="Pladsholder til tekst 92"/>
          <p:cNvSpPr>
            <a:spLocks noGrp="1"/>
          </p:cNvSpPr>
          <p:nvPr>
            <p:ph type="body" idx="10"/>
          </p:nvPr>
        </p:nvSpPr>
        <p:spPr>
          <a:xfrm>
            <a:off x="1415251" y="1297864"/>
            <a:ext cx="7070816" cy="491956"/>
          </a:xfrm>
          <a:prstGeom prst="rect">
            <a:avLst/>
          </a:prstGeom>
          <a:noFill/>
          <a:ln w="0" cmpd="sng">
            <a:noFill/>
            <a:prstDash val="solid"/>
          </a:ln>
        </p:spPr>
        <p:txBody>
          <a:bodyPr vert="horz" lIns="0" tIns="132080" rIns="0" bIns="0" anchor="t">
            <a:normAutofit fontScale="95000"/>
          </a:bodyPr>
          <a:lstStyle>
            <a:lvl1pPr marL="925830" marR="0" indent="0" algn="l">
              <a:lnSpc>
                <a:spcPts val="1650"/>
              </a:lnSpc>
              <a:spcAft>
                <a:spcPts val="701"/>
              </a:spcAft>
              <a:tabLst>
                <a:tab pos="3703320" algn="l"/>
              </a:tabLst>
              <a:defRPr/>
            </a:lvl1pPr>
          </a:lstStyle>
          <a:p>
            <a:pPr marL="1234440" marR="0" indent="0" algn="l">
              <a:lnSpc>
                <a:spcPts val="2200"/>
              </a:lnSpc>
              <a:spcAft>
                <a:spcPts val="935"/>
              </a:spcAft>
              <a:tabLst>
                <a:tab pos="4937760" algn="l"/>
              </a:tabLst>
            </a:pPr>
            <a:r>
              <a:rPr lang="da-DK" sz="1361" b="1" i="1" spc="-17">
                <a:solidFill>
                  <a:srgbClr val="000000"/>
                </a:solidFill>
                <a:latin typeface="Times New Roman" panose="02020603050405020304" pitchFamily="1"/>
              </a:rPr>
              <a:t>From To </a:t>
            </a:r>
          </a:p>
        </p:txBody>
      </p:sp>
      <p:sp>
        <p:nvSpPr>
          <p:cNvPr id="94" name="Pladsholder til tekst 93"/>
          <p:cNvSpPr>
            <a:spLocks noGrp="1"/>
          </p:cNvSpPr>
          <p:nvPr>
            <p:ph type="body" idx="10"/>
          </p:nvPr>
        </p:nvSpPr>
        <p:spPr>
          <a:xfrm>
            <a:off x="1415251" y="1789821"/>
            <a:ext cx="7070816" cy="3765131"/>
          </a:xfrm>
          <a:prstGeom prst="rect">
            <a:avLst/>
          </a:prstGeom>
          <a:noFill/>
          <a:ln w="0" cmpd="sng">
            <a:noFill/>
            <a:prstDash val="solid"/>
          </a:ln>
        </p:spPr>
        <p:txBody>
          <a:bodyPr vert="horz" lIns="0" tIns="203835" rIns="0" bIns="0" anchor="t"/>
          <a:lstStyle>
            <a:lvl1pPr marL="274320" marR="0" indent="240030" algn="just">
              <a:lnSpc>
                <a:spcPts val="1800"/>
              </a:lnSpc>
              <a:spcBef>
                <a:spcPts val="1020"/>
              </a:spcBef>
              <a:spcAft>
                <a:spcPts val="0"/>
              </a:spcAft>
              <a:buFont typeface="Symbol"/>
              <a:buChar char="·"/>
              <a:tabLst>
                <a:tab pos="3188970" algn="l"/>
              </a:tabLst>
              <a:defRPr/>
            </a:lvl1pPr>
          </a:lstStyle>
          <a:p>
            <a:pPr marL="365760" marR="0" indent="320040" algn="just">
              <a:lnSpc>
                <a:spcPts val="2500"/>
              </a:lnSpc>
              <a:spcAft>
                <a:spcPts val="0"/>
              </a:spcAft>
              <a:buFont typeface="Symbol"/>
              <a:buChar char="·"/>
              <a:tabLst>
                <a:tab pos="4251960" algn="l"/>
              </a:tabLst>
            </a:pPr>
            <a:r>
              <a:rPr lang="da-DK" sz="1361" spc="17">
                <a:solidFill>
                  <a:srgbClr val="000000"/>
                </a:solidFill>
                <a:latin typeface="Times New Roman" panose="02020603050405020304" pitchFamily="1"/>
              </a:rPr>
              <a:t>Stability </a:t>
            </a:r>
            <a:r>
              <a:rPr lang="da-DK" sz="817" spc="17">
                <a:solidFill>
                  <a:srgbClr val="000000"/>
                </a:solidFill>
                <a:latin typeface="Times New Roman" panose="02020603050405020304" pitchFamily="1"/>
              </a:rPr>
              <a:t>● </a:t>
            </a:r>
            <a:r>
              <a:rPr lang="da-DK" sz="1361" spc="17">
                <a:solidFill>
                  <a:srgbClr val="000000"/>
                </a:solidFill>
                <a:latin typeface="Times New Roman" panose="02020603050405020304" pitchFamily="1"/>
              </a:rPr>
              <a:t>Continuous change </a:t>
            </a:r>
          </a:p>
          <a:p>
            <a:pPr marL="365760" marR="0" indent="320040" algn="just">
              <a:lnSpc>
                <a:spcPts val="2500"/>
              </a:lnSpc>
              <a:spcBef>
                <a:spcPts val="1120"/>
              </a:spcBef>
              <a:spcAft>
                <a:spcPts val="0"/>
              </a:spcAft>
              <a:buFont typeface="Symbol"/>
              <a:buChar char="·"/>
              <a:tabLst>
                <a:tab pos="4251960" algn="l"/>
              </a:tabLst>
            </a:pPr>
            <a:r>
              <a:rPr lang="da-DK" sz="1361" spc="20">
                <a:solidFill>
                  <a:srgbClr val="000000"/>
                </a:solidFill>
                <a:latin typeface="Times New Roman" panose="02020603050405020304" pitchFamily="1"/>
              </a:rPr>
              <a:t>Monoculture </a:t>
            </a:r>
            <a:r>
              <a:rPr lang="da-DK" sz="817" spc="20">
                <a:solidFill>
                  <a:srgbClr val="000000"/>
                </a:solidFill>
                <a:latin typeface="Times New Roman" panose="02020603050405020304" pitchFamily="1"/>
              </a:rPr>
              <a:t>● </a:t>
            </a:r>
            <a:r>
              <a:rPr lang="da-DK" sz="1361" spc="20">
                <a:solidFill>
                  <a:srgbClr val="000000"/>
                </a:solidFill>
                <a:latin typeface="Times New Roman" panose="02020603050405020304" pitchFamily="1"/>
              </a:rPr>
              <a:t>Diversity </a:t>
            </a:r>
          </a:p>
          <a:p>
            <a:pPr marL="365760" marR="0" indent="320040" algn="just">
              <a:lnSpc>
                <a:spcPts val="2500"/>
              </a:lnSpc>
              <a:spcBef>
                <a:spcPts val="1120"/>
              </a:spcBef>
              <a:spcAft>
                <a:spcPts val="0"/>
              </a:spcAft>
              <a:buFont typeface="Symbol"/>
              <a:buChar char="·"/>
              <a:tabLst>
                <a:tab pos="4251960" algn="l"/>
              </a:tabLst>
            </a:pPr>
            <a:r>
              <a:rPr lang="da-DK" sz="1361" spc="7">
                <a:solidFill>
                  <a:srgbClr val="000000"/>
                </a:solidFill>
                <a:latin typeface="Times New Roman" panose="02020603050405020304" pitchFamily="1"/>
              </a:rPr>
              <a:t>Vertical hierarchy </a:t>
            </a:r>
            <a:r>
              <a:rPr lang="da-DK" sz="817" spc="7">
                <a:solidFill>
                  <a:srgbClr val="000000"/>
                </a:solidFill>
                <a:latin typeface="Times New Roman" panose="02020603050405020304" pitchFamily="1"/>
              </a:rPr>
              <a:t>● </a:t>
            </a:r>
            <a:r>
              <a:rPr lang="da-DK" sz="1361" spc="7">
                <a:solidFill>
                  <a:srgbClr val="000000"/>
                </a:solidFill>
                <a:latin typeface="Times New Roman" panose="02020603050405020304" pitchFamily="1"/>
              </a:rPr>
              <a:t>Horizontal networks </a:t>
            </a:r>
          </a:p>
          <a:p>
            <a:pPr marL="365760" marR="0" indent="320040" algn="just">
              <a:lnSpc>
                <a:spcPts val="2500"/>
              </a:lnSpc>
              <a:spcBef>
                <a:spcPts val="1120"/>
              </a:spcBef>
              <a:spcAft>
                <a:spcPts val="0"/>
              </a:spcAft>
              <a:buFont typeface="Symbol"/>
              <a:buChar char="·"/>
              <a:tabLst>
                <a:tab pos="4251960" algn="l"/>
              </a:tabLst>
            </a:pPr>
            <a:r>
              <a:rPr lang="da-DK" sz="1361" spc="7">
                <a:solidFill>
                  <a:srgbClr val="000000"/>
                </a:solidFill>
                <a:latin typeface="Times New Roman" panose="02020603050405020304" pitchFamily="1"/>
              </a:rPr>
              <a:t>External supervision &amp; control </a:t>
            </a:r>
            <a:r>
              <a:rPr lang="da-DK" sz="817" spc="7">
                <a:solidFill>
                  <a:srgbClr val="000000"/>
                </a:solidFill>
                <a:latin typeface="Times New Roman" panose="02020603050405020304" pitchFamily="1"/>
              </a:rPr>
              <a:t>● </a:t>
            </a:r>
            <a:r>
              <a:rPr lang="da-DK" sz="1361" spc="7">
                <a:solidFill>
                  <a:srgbClr val="000000"/>
                </a:solidFill>
                <a:latin typeface="Times New Roman" panose="02020603050405020304" pitchFamily="1"/>
              </a:rPr>
              <a:t>Self-control &amp; empowerment </a:t>
            </a:r>
          </a:p>
          <a:p>
            <a:pPr marL="365760" marR="0" indent="320040" algn="just">
              <a:lnSpc>
                <a:spcPts val="2500"/>
              </a:lnSpc>
              <a:spcBef>
                <a:spcPts val="1120"/>
              </a:spcBef>
              <a:spcAft>
                <a:spcPts val="0"/>
              </a:spcAft>
              <a:buFont typeface="Symbol"/>
              <a:buChar char="·"/>
              <a:tabLst>
                <a:tab pos="4251960" algn="l"/>
              </a:tabLst>
            </a:pPr>
            <a:r>
              <a:rPr lang="da-DK" sz="1361" spc="7">
                <a:solidFill>
                  <a:srgbClr val="000000"/>
                </a:solidFill>
                <a:latin typeface="Times New Roman" panose="02020603050405020304" pitchFamily="1"/>
              </a:rPr>
              <a:t>Dependence on organization </a:t>
            </a:r>
            <a:r>
              <a:rPr lang="da-DK" sz="817" spc="7">
                <a:solidFill>
                  <a:srgbClr val="000000"/>
                </a:solidFill>
                <a:latin typeface="Times New Roman" panose="02020603050405020304" pitchFamily="1"/>
              </a:rPr>
              <a:t>● </a:t>
            </a:r>
            <a:r>
              <a:rPr lang="da-DK" sz="1361" spc="7">
                <a:solidFill>
                  <a:srgbClr val="000000"/>
                </a:solidFill>
                <a:latin typeface="Times New Roman" panose="02020603050405020304" pitchFamily="1"/>
              </a:rPr>
              <a:t>Accountability &amp; employability </a:t>
            </a:r>
          </a:p>
          <a:p>
            <a:pPr marL="365760" marR="0" indent="320040" algn="just">
              <a:lnSpc>
                <a:spcPts val="2500"/>
              </a:lnSpc>
              <a:spcBef>
                <a:spcPts val="1120"/>
              </a:spcBef>
              <a:spcAft>
                <a:spcPts val="0"/>
              </a:spcAft>
              <a:buFont typeface="Symbol"/>
              <a:buChar char="·"/>
            </a:pPr>
            <a:r>
              <a:rPr lang="da-DK" sz="1361" spc="27">
                <a:solidFill>
                  <a:srgbClr val="000000"/>
                </a:solidFill>
                <a:latin typeface="Times New Roman" panose="02020603050405020304" pitchFamily="1"/>
              </a:rPr>
              <a:t>Fixed schedules &amp; work patterns </a:t>
            </a:r>
            <a:r>
              <a:rPr lang="da-DK" sz="817" spc="27">
                <a:solidFill>
                  <a:srgbClr val="000000"/>
                </a:solidFill>
                <a:latin typeface="Times New Roman" panose="02020603050405020304" pitchFamily="1"/>
              </a:rPr>
              <a:t>● </a:t>
            </a:r>
            <a:r>
              <a:rPr lang="da-DK" sz="1361" spc="27">
                <a:solidFill>
                  <a:srgbClr val="000000"/>
                </a:solidFill>
                <a:latin typeface="Times New Roman" panose="02020603050405020304" pitchFamily="1"/>
              </a:rPr>
              <a:t>Boundarylessness </a:t>
            </a:r>
          </a:p>
          <a:p>
            <a:pPr marL="365760" marR="0" indent="320040" algn="just">
              <a:lnSpc>
                <a:spcPts val="2500"/>
              </a:lnSpc>
              <a:spcBef>
                <a:spcPts val="905"/>
              </a:spcBef>
              <a:spcAft>
                <a:spcPts val="0"/>
              </a:spcAft>
              <a:buFont typeface="Symbol"/>
              <a:buChar char="·"/>
              <a:tabLst>
                <a:tab pos="4251960" algn="l"/>
              </a:tabLst>
            </a:pPr>
            <a:r>
              <a:rPr lang="da-DK" sz="1361" spc="7">
                <a:solidFill>
                  <a:srgbClr val="000000"/>
                </a:solidFill>
                <a:latin typeface="Times New Roman" panose="02020603050405020304" pitchFamily="1"/>
              </a:rPr>
              <a:t>Physical demands </a:t>
            </a:r>
            <a:r>
              <a:rPr lang="da-DK" sz="817" spc="7">
                <a:solidFill>
                  <a:srgbClr val="000000"/>
                </a:solidFill>
                <a:latin typeface="Times New Roman" panose="02020603050405020304" pitchFamily="1"/>
              </a:rPr>
              <a:t>● </a:t>
            </a:r>
            <a:r>
              <a:rPr lang="da-DK" sz="1361" spc="7">
                <a:solidFill>
                  <a:srgbClr val="000000"/>
                </a:solidFill>
                <a:latin typeface="Times New Roman" panose="02020603050405020304" pitchFamily="1"/>
              </a:rPr>
              <a:t>Mental and emotional demands </a:t>
            </a:r>
          </a:p>
          <a:p>
            <a:pPr marL="365760" marR="0" indent="320040" algn="just">
              <a:lnSpc>
                <a:spcPts val="2500"/>
              </a:lnSpc>
              <a:spcBef>
                <a:spcPts val="950"/>
              </a:spcBef>
              <a:spcAft>
                <a:spcPts val="0"/>
              </a:spcAft>
              <a:buFont typeface="Symbol"/>
              <a:buChar char="·"/>
              <a:tabLst>
                <a:tab pos="4251960" algn="l"/>
              </a:tabLst>
            </a:pPr>
            <a:r>
              <a:rPr lang="da-DK" sz="1361" spc="4">
                <a:solidFill>
                  <a:srgbClr val="000000"/>
                </a:solidFill>
                <a:latin typeface="Times New Roman" panose="02020603050405020304" pitchFamily="1"/>
              </a:rPr>
              <a:t>Individual work </a:t>
            </a:r>
            <a:r>
              <a:rPr lang="da-DK" sz="817" spc="4">
                <a:solidFill>
                  <a:srgbClr val="000000"/>
                </a:solidFill>
                <a:latin typeface="Times New Roman" panose="02020603050405020304" pitchFamily="1"/>
              </a:rPr>
              <a:t>● </a:t>
            </a:r>
            <a:r>
              <a:rPr lang="da-DK" sz="1361" spc="4">
                <a:solidFill>
                  <a:srgbClr val="000000"/>
                </a:solidFill>
                <a:latin typeface="Times New Roman" panose="02020603050405020304" pitchFamily="1"/>
              </a:rPr>
              <a:t>Team work </a:t>
            </a:r>
          </a:p>
          <a:p>
            <a:pPr marL="365760" marR="0" indent="320040" algn="just">
              <a:lnSpc>
                <a:spcPts val="2400"/>
              </a:lnSpc>
              <a:spcBef>
                <a:spcPts val="1360"/>
              </a:spcBef>
              <a:spcAft>
                <a:spcPts val="0"/>
              </a:spcAft>
              <a:buFont typeface="Symbol"/>
              <a:buChar char="·"/>
              <a:tabLst>
                <a:tab pos="4251960" algn="l"/>
              </a:tabLst>
            </a:pPr>
            <a:r>
              <a:rPr lang="da-DK" sz="1361" spc="7">
                <a:solidFill>
                  <a:srgbClr val="000000"/>
                </a:solidFill>
                <a:latin typeface="Times New Roman" panose="02020603050405020304" pitchFamily="1"/>
              </a:rPr>
              <a:t>Detailed job descriptions </a:t>
            </a:r>
            <a:r>
              <a:rPr lang="da-DK" sz="817" spc="7">
                <a:solidFill>
                  <a:srgbClr val="000000"/>
                </a:solidFill>
                <a:latin typeface="Times New Roman" panose="02020603050405020304" pitchFamily="1"/>
              </a:rPr>
              <a:t>● </a:t>
            </a:r>
            <a:r>
              <a:rPr lang="da-DK" sz="1361" spc="7">
                <a:solidFill>
                  <a:srgbClr val="000000"/>
                </a:solidFill>
                <a:latin typeface="Times New Roman" panose="02020603050405020304" pitchFamily="1"/>
              </a:rPr>
              <a:t>Job crafting </a:t>
            </a:r>
          </a:p>
        </p:txBody>
      </p:sp>
      <p:sp>
        <p:nvSpPr>
          <p:cNvPr id="95" name="Pladsholder til tekst 94"/>
          <p:cNvSpPr>
            <a:spLocks noGrp="1"/>
          </p:cNvSpPr>
          <p:nvPr>
            <p:ph type="body" idx="10"/>
          </p:nvPr>
        </p:nvSpPr>
        <p:spPr>
          <a:xfrm>
            <a:off x="2992336" y="5554953"/>
            <a:ext cx="5493731" cy="1000617"/>
          </a:xfrm>
          <a:prstGeom prst="rect">
            <a:avLst/>
          </a:prstGeom>
          <a:noFill/>
          <a:ln w="0" cmpd="sng">
            <a:noFill/>
            <a:prstDash val="solid"/>
          </a:ln>
        </p:spPr>
        <p:txBody>
          <a:bodyPr vert="horz" lIns="0" tIns="494030"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D"/>
                </a:solidFill>
                <a:latin typeface="Verdana" panose="02020603050405020304" pitchFamily="2"/>
              </a:rPr>
              <a:t>Jorma Rantanen lecture, FIOH, 21 November 2014 - 9 </a:t>
            </a:r>
          </a:p>
        </p:txBody>
      </p:sp>
    </p:spTree>
    <p:extLst>
      <p:ext uri="{BB962C8B-B14F-4D97-AF65-F5344CB8AC3E}">
        <p14:creationId xmlns:p14="http://schemas.microsoft.com/office/powerpoint/2010/main" val="3586494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8_1_">
    <p:bg>
      <p:bgPr>
        <a:solidFill>
          <a:schemeClr val="bg1">
            <a:alpha val="0"/>
          </a:schemeClr>
        </a:solidFill>
        <a:effectLst/>
      </p:bgPr>
    </p:bg>
    <p:spTree>
      <p:nvGrpSpPr>
        <p:cNvPr id="1" name=""/>
        <p:cNvGrpSpPr/>
        <p:nvPr/>
      </p:nvGrpSpPr>
      <p:grpSpPr>
        <a:xfrm>
          <a:off x="0" y="0"/>
          <a:ext cx="0" cy="0"/>
          <a:chOff x="0" y="0"/>
          <a:chExt cx="0" cy="0"/>
        </a:xfrm>
      </p:grpSpPr>
      <p:sp>
        <p:nvSpPr>
          <p:cNvPr id="109" name="Pladsholder til tekst 108"/>
          <p:cNvSpPr>
            <a:spLocks noGrp="1"/>
          </p:cNvSpPr>
          <p:nvPr>
            <p:ph type="body" idx="10"/>
          </p:nvPr>
        </p:nvSpPr>
        <p:spPr>
          <a:xfrm>
            <a:off x="1817125" y="2364729"/>
            <a:ext cx="6668942" cy="1484508"/>
          </a:xfrm>
          <a:prstGeom prst="rect">
            <a:avLst/>
          </a:prstGeom>
          <a:noFill/>
          <a:ln w="0" cmpd="sng">
            <a:noFill/>
            <a:prstDash val="solid"/>
          </a:ln>
        </p:spPr>
        <p:txBody>
          <a:bodyPr vert="horz" lIns="0" tIns="200660" rIns="0" bIns="0" anchor="t">
            <a:normAutofit fontScale="95000"/>
          </a:bodyPr>
          <a:lstStyle>
            <a:lvl1pPr marL="0" marR="0" indent="0" algn="l">
              <a:lnSpc>
                <a:spcPts val="2025"/>
              </a:lnSpc>
              <a:spcBef>
                <a:spcPts val="1185"/>
              </a:spcBef>
              <a:spcAft>
                <a:spcPts val="0"/>
              </a:spcAft>
              <a:defRPr/>
            </a:lvl1pPr>
          </a:lstStyle>
          <a:p>
            <a:pPr marL="0" marR="0" indent="0" algn="l">
              <a:lnSpc>
                <a:spcPts val="2700"/>
              </a:lnSpc>
              <a:spcAft>
                <a:spcPts val="0"/>
              </a:spcAft>
            </a:pPr>
            <a:r>
              <a:rPr lang="da-DK" sz="1633" spc="41">
                <a:solidFill>
                  <a:srgbClr val="000000"/>
                </a:solidFill>
                <a:latin typeface="Times New Roman" panose="02020603050405020304" pitchFamily="1"/>
              </a:rPr>
              <a:t>For modern organizations, mental capital is of increasing </a:t>
            </a:r>
          </a:p>
          <a:p>
            <a:pPr marL="0" marR="0" indent="0" algn="l">
              <a:lnSpc>
                <a:spcPts val="2700"/>
              </a:lnSpc>
              <a:spcBef>
                <a:spcPts val="1595"/>
              </a:spcBef>
              <a:spcAft>
                <a:spcPts val="0"/>
              </a:spcAft>
            </a:pPr>
            <a:r>
              <a:rPr lang="da-DK" sz="1633" spc="31">
                <a:solidFill>
                  <a:srgbClr val="000000"/>
                </a:solidFill>
                <a:latin typeface="Times New Roman" panose="02020603050405020304" pitchFamily="1"/>
              </a:rPr>
              <a:t>importance. Therefore they do not need a merely ‘</a:t>
            </a:r>
            <a:r>
              <a:rPr lang="da-DK" sz="1633" i="1" spc="31">
                <a:solidFill>
                  <a:srgbClr val="000000"/>
                </a:solidFill>
                <a:latin typeface="Times New Roman" panose="02020603050405020304" pitchFamily="1"/>
              </a:rPr>
              <a:t>healthy</a:t>
            </a:r>
            <a:r>
              <a:rPr lang="da-DK" sz="1633" spc="31">
                <a:solidFill>
                  <a:srgbClr val="000000"/>
                </a:solidFill>
                <a:latin typeface="Times New Roman" panose="02020603050405020304" pitchFamily="1"/>
              </a:rPr>
              <a:t>’ </a:t>
            </a:r>
          </a:p>
          <a:p>
            <a:pPr marL="0" marR="0" indent="0" algn="l">
              <a:lnSpc>
                <a:spcPts val="2700"/>
              </a:lnSpc>
              <a:spcBef>
                <a:spcPts val="1580"/>
              </a:spcBef>
              <a:spcAft>
                <a:spcPts val="0"/>
              </a:spcAft>
            </a:pPr>
            <a:r>
              <a:rPr lang="da-DK" sz="1633" spc="0">
                <a:solidFill>
                  <a:srgbClr val="000000"/>
                </a:solidFill>
                <a:latin typeface="Times New Roman" panose="02020603050405020304" pitchFamily="1"/>
              </a:rPr>
              <a:t>workforce but a motivated workforce that is ‘</a:t>
            </a:r>
            <a:r>
              <a:rPr lang="da-DK" sz="1633" i="1" spc="0">
                <a:solidFill>
                  <a:srgbClr val="000000"/>
                </a:solidFill>
                <a:latin typeface="Times New Roman" panose="02020603050405020304" pitchFamily="1"/>
              </a:rPr>
              <a:t>engaged</a:t>
            </a:r>
            <a:r>
              <a:rPr lang="da-DK" sz="1633" spc="0">
                <a:solidFill>
                  <a:srgbClr val="000000"/>
                </a:solidFill>
                <a:latin typeface="Times New Roman" panose="02020603050405020304" pitchFamily="1"/>
              </a:rPr>
              <a:t>’. </a:t>
            </a:r>
          </a:p>
        </p:txBody>
      </p:sp>
      <p:sp>
        <p:nvSpPr>
          <p:cNvPr id="110" name="Pladsholder til tekst 109"/>
          <p:cNvSpPr>
            <a:spLocks noGrp="1"/>
          </p:cNvSpPr>
          <p:nvPr>
            <p:ph type="body" idx="10"/>
          </p:nvPr>
        </p:nvSpPr>
        <p:spPr>
          <a:xfrm>
            <a:off x="2992336" y="3849236"/>
            <a:ext cx="5493731" cy="2706332"/>
          </a:xfrm>
          <a:prstGeom prst="rect">
            <a:avLst/>
          </a:prstGeom>
          <a:noFill/>
          <a:ln w="0" cmpd="sng">
            <a:noFill/>
            <a:prstDash val="solid"/>
          </a:ln>
        </p:spPr>
        <p:txBody>
          <a:bodyPr vert="horz" lIns="0" tIns="2374265"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D"/>
                </a:solidFill>
                <a:latin typeface="Verdana" panose="02020603050405020304" pitchFamily="2"/>
              </a:rPr>
              <a:t>Jorma Rantanen lecture, FIOH, 21 November 2014 - 10 </a:t>
            </a:r>
          </a:p>
        </p:txBody>
      </p:sp>
    </p:spTree>
    <p:extLst>
      <p:ext uri="{BB962C8B-B14F-4D97-AF65-F5344CB8AC3E}">
        <p14:creationId xmlns:p14="http://schemas.microsoft.com/office/powerpoint/2010/main" val="2065898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9_1_">
    <p:bg>
      <p:bgPr>
        <a:solidFill>
          <a:schemeClr val="bg1">
            <a:alpha val="0"/>
          </a:schemeClr>
        </a:solidFill>
        <a:effectLst/>
      </p:bgPr>
    </p:bg>
    <p:spTree>
      <p:nvGrpSpPr>
        <p:cNvPr id="1" name=""/>
        <p:cNvGrpSpPr/>
        <p:nvPr/>
      </p:nvGrpSpPr>
      <p:grpSpPr>
        <a:xfrm>
          <a:off x="0" y="0"/>
          <a:ext cx="0" cy="0"/>
          <a:chOff x="0" y="0"/>
          <a:chExt cx="0" cy="0"/>
        </a:xfrm>
      </p:grpSpPr>
      <p:sp>
        <p:nvSpPr>
          <p:cNvPr id="119" name="Pladsholder til tekst 118"/>
          <p:cNvSpPr>
            <a:spLocks noGrp="1"/>
          </p:cNvSpPr>
          <p:nvPr>
            <p:ph type="body" idx="10"/>
          </p:nvPr>
        </p:nvSpPr>
        <p:spPr>
          <a:xfrm>
            <a:off x="1454351" y="299551"/>
            <a:ext cx="7031172" cy="967782"/>
          </a:xfrm>
          <a:prstGeom prst="rect">
            <a:avLst/>
          </a:prstGeom>
          <a:noFill/>
          <a:ln w="0" cmpd="sng">
            <a:noFill/>
            <a:prstDash val="solid"/>
          </a:ln>
        </p:spPr>
        <p:txBody>
          <a:bodyPr vert="horz" lIns="0" tIns="152400" rIns="0" bIns="0" anchor="t"/>
          <a:lstStyle>
            <a:lvl1pPr marL="685800" marR="0" indent="0" algn="l">
              <a:lnSpc>
                <a:spcPts val="3075"/>
              </a:lnSpc>
              <a:spcAft>
                <a:spcPts val="2276"/>
              </a:spcAft>
              <a:defRPr/>
            </a:lvl1pPr>
          </a:lstStyle>
          <a:p>
            <a:pPr marL="914400" marR="0" indent="0" algn="l">
              <a:lnSpc>
                <a:spcPts val="4100"/>
              </a:lnSpc>
              <a:spcAft>
                <a:spcPts val="3035"/>
              </a:spcAft>
            </a:pPr>
            <a:r>
              <a:rPr lang="da-DK" sz="2449" spc="0">
                <a:solidFill>
                  <a:srgbClr val="000000"/>
                </a:solidFill>
                <a:latin typeface="Times New Roman" panose="02020603050405020304" pitchFamily="1"/>
              </a:rPr>
              <a:t>The emergence of engagement </a:t>
            </a:r>
          </a:p>
        </p:txBody>
      </p:sp>
      <p:sp>
        <p:nvSpPr>
          <p:cNvPr id="128" name="Pladsholder til tekst 127"/>
          <p:cNvSpPr>
            <a:spLocks noGrp="1"/>
          </p:cNvSpPr>
          <p:nvPr>
            <p:ph type="body" idx="10"/>
          </p:nvPr>
        </p:nvSpPr>
        <p:spPr>
          <a:xfrm>
            <a:off x="2992336" y="5154015"/>
            <a:ext cx="5493188" cy="1401555"/>
          </a:xfrm>
          <a:prstGeom prst="rect">
            <a:avLst/>
          </a:prstGeom>
          <a:noFill/>
          <a:ln w="0" cmpd="sng">
            <a:noFill/>
            <a:prstDash val="solid"/>
          </a:ln>
        </p:spPr>
        <p:txBody>
          <a:bodyPr vert="horz" lIns="0" tIns="935990"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C"/>
                </a:solidFill>
                <a:latin typeface="Verdana" panose="02020603050405020304" pitchFamily="2"/>
              </a:rPr>
              <a:t>Jorma Rantanen lecture, FIOH, 21 November 2014 - 11 </a:t>
            </a:r>
          </a:p>
        </p:txBody>
      </p:sp>
    </p:spTree>
    <p:extLst>
      <p:ext uri="{BB962C8B-B14F-4D97-AF65-F5344CB8AC3E}">
        <p14:creationId xmlns:p14="http://schemas.microsoft.com/office/powerpoint/2010/main" val="3132279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1_1_">
    <p:bg>
      <p:bgPr>
        <a:solidFill>
          <a:schemeClr val="bg1">
            <a:alpha val="0"/>
          </a:schemeClr>
        </a:solidFill>
        <a:effectLst/>
      </p:bgPr>
    </p:bg>
    <p:spTree>
      <p:nvGrpSpPr>
        <p:cNvPr id="1" name=""/>
        <p:cNvGrpSpPr/>
        <p:nvPr/>
      </p:nvGrpSpPr>
      <p:grpSpPr>
        <a:xfrm>
          <a:off x="0" y="0"/>
          <a:ext cx="0" cy="0"/>
          <a:chOff x="0" y="0"/>
          <a:chExt cx="0" cy="0"/>
        </a:xfrm>
      </p:grpSpPr>
      <p:sp>
        <p:nvSpPr>
          <p:cNvPr id="146" name="Pladsholder til tekst 145"/>
          <p:cNvSpPr>
            <a:spLocks noGrp="1"/>
          </p:cNvSpPr>
          <p:nvPr>
            <p:ph type="body" idx="10"/>
          </p:nvPr>
        </p:nvSpPr>
        <p:spPr>
          <a:xfrm>
            <a:off x="2846792" y="376744"/>
            <a:ext cx="4389663" cy="478706"/>
          </a:xfrm>
          <a:prstGeom prst="rect">
            <a:avLst/>
          </a:prstGeom>
          <a:noFill/>
          <a:ln w="0" cmpd="sng">
            <a:noFill/>
            <a:prstDash val="solid"/>
          </a:ln>
        </p:spPr>
        <p:txBody>
          <a:bodyPr vert="horz" lIns="0" tIns="6350" rIns="0" bIns="0" anchor="t"/>
          <a:lstStyle>
            <a:lvl1pPr marL="0" marR="0" indent="0" algn="l">
              <a:lnSpc>
                <a:spcPts val="3075"/>
              </a:lnSpc>
              <a:spcAft>
                <a:spcPts val="0"/>
              </a:spcAft>
              <a:defRPr/>
            </a:lvl1pPr>
          </a:lstStyle>
          <a:p>
            <a:pPr marL="0" marR="0" indent="0" algn="l">
              <a:lnSpc>
                <a:spcPts val="4100"/>
              </a:lnSpc>
              <a:spcAft>
                <a:spcPts val="0"/>
              </a:spcAft>
            </a:pPr>
            <a:r>
              <a:rPr lang="da-DK" sz="2449" spc="-77">
                <a:solidFill>
                  <a:srgbClr val="000000"/>
                </a:solidFill>
                <a:latin typeface="Times New Roman" panose="02020603050405020304" pitchFamily="1"/>
              </a:rPr>
              <a:t>Engagement is on the rise... </a:t>
            </a:r>
          </a:p>
        </p:txBody>
      </p:sp>
      <p:sp>
        <p:nvSpPr>
          <p:cNvPr id="147" name="Pladsholder til tekst 146"/>
          <p:cNvSpPr>
            <a:spLocks noGrp="1"/>
          </p:cNvSpPr>
          <p:nvPr>
            <p:ph type="body" idx="10"/>
          </p:nvPr>
        </p:nvSpPr>
        <p:spPr>
          <a:xfrm>
            <a:off x="1799746" y="1333005"/>
            <a:ext cx="253616" cy="347941"/>
          </a:xfrm>
          <a:prstGeom prst="rect">
            <a:avLst/>
          </a:prstGeom>
          <a:noFill/>
          <a:ln w="0" cmpd="sng">
            <a:noFill/>
            <a:prstDash val="solid"/>
          </a:ln>
        </p:spPr>
        <p:txBody>
          <a:bodyPr vert="horz" lIns="0" tIns="266700" rIns="0" bIns="0" anchor="t"/>
          <a:lstStyle>
            <a:lvl1pPr marL="0" marR="0" indent="0" algn="l">
              <a:lnSpc>
                <a:spcPts val="675"/>
              </a:lnSpc>
              <a:spcAft>
                <a:spcPts val="0"/>
              </a:spcAft>
              <a:defRPr/>
            </a:lvl1pPr>
          </a:lstStyle>
          <a:p>
            <a:pPr marL="0" marR="0" indent="0" algn="l">
              <a:lnSpc>
                <a:spcPts val="900"/>
              </a:lnSpc>
              <a:spcAft>
                <a:spcPts val="0"/>
              </a:spcAft>
            </a:pPr>
            <a:r>
              <a:rPr lang="da-DK" sz="612" spc="71">
                <a:solidFill>
                  <a:srgbClr val="000000"/>
                </a:solidFill>
                <a:latin typeface="Calibri" panose="02020603050405020304" pitchFamily="1"/>
              </a:rPr>
              <a:t>400 </a:t>
            </a:r>
          </a:p>
        </p:txBody>
      </p:sp>
      <p:sp>
        <p:nvSpPr>
          <p:cNvPr id="148" name="Pladsholder til tekst 147"/>
          <p:cNvSpPr>
            <a:spLocks noGrp="1"/>
          </p:cNvSpPr>
          <p:nvPr>
            <p:ph type="body" idx="10"/>
          </p:nvPr>
        </p:nvSpPr>
        <p:spPr>
          <a:xfrm>
            <a:off x="1802461" y="1681520"/>
            <a:ext cx="250900" cy="347941"/>
          </a:xfrm>
          <a:prstGeom prst="rect">
            <a:avLst/>
          </a:prstGeom>
          <a:noFill/>
          <a:ln w="0" cmpd="sng">
            <a:noFill/>
            <a:prstDash val="solid"/>
          </a:ln>
        </p:spPr>
        <p:txBody>
          <a:bodyPr vert="horz" lIns="0" tIns="266700" rIns="0" bIns="0" anchor="t"/>
          <a:lstStyle>
            <a:lvl1pPr marL="0" marR="0" indent="0" algn="l">
              <a:lnSpc>
                <a:spcPts val="675"/>
              </a:lnSpc>
              <a:spcAft>
                <a:spcPts val="0"/>
              </a:spcAft>
              <a:defRPr/>
            </a:lvl1pPr>
          </a:lstStyle>
          <a:p>
            <a:pPr marL="0" marR="0" indent="0" algn="l">
              <a:lnSpc>
                <a:spcPts val="900"/>
              </a:lnSpc>
              <a:spcAft>
                <a:spcPts val="0"/>
              </a:spcAft>
            </a:pPr>
            <a:r>
              <a:rPr lang="da-DK" sz="612" spc="65">
                <a:solidFill>
                  <a:srgbClr val="000000"/>
                </a:solidFill>
                <a:latin typeface="Calibri" panose="02020603050405020304" pitchFamily="1"/>
              </a:rPr>
              <a:t>350 </a:t>
            </a:r>
          </a:p>
        </p:txBody>
      </p:sp>
      <p:sp>
        <p:nvSpPr>
          <p:cNvPr id="149" name="Pladsholder til tekst 148"/>
          <p:cNvSpPr>
            <a:spLocks noGrp="1"/>
          </p:cNvSpPr>
          <p:nvPr>
            <p:ph type="body" idx="10"/>
          </p:nvPr>
        </p:nvSpPr>
        <p:spPr>
          <a:xfrm>
            <a:off x="1807349" y="3423528"/>
            <a:ext cx="246012" cy="347941"/>
          </a:xfrm>
          <a:prstGeom prst="rect">
            <a:avLst/>
          </a:prstGeom>
          <a:noFill/>
          <a:ln w="0" cmpd="sng">
            <a:noFill/>
            <a:prstDash val="solid"/>
          </a:ln>
        </p:spPr>
        <p:txBody>
          <a:bodyPr vert="horz" lIns="0" tIns="266700" rIns="0" bIns="0" anchor="t"/>
          <a:lstStyle>
            <a:lvl1pPr marL="0" marR="0" indent="0" algn="l">
              <a:lnSpc>
                <a:spcPts val="675"/>
              </a:lnSpc>
              <a:spcAft>
                <a:spcPts val="0"/>
              </a:spcAft>
              <a:defRPr/>
            </a:lvl1pPr>
          </a:lstStyle>
          <a:p>
            <a:pPr marL="0" marR="0" indent="0" algn="l">
              <a:lnSpc>
                <a:spcPts val="900"/>
              </a:lnSpc>
              <a:spcAft>
                <a:spcPts val="0"/>
              </a:spcAft>
            </a:pPr>
            <a:r>
              <a:rPr lang="da-DK" sz="612" spc="51">
                <a:solidFill>
                  <a:srgbClr val="000000"/>
                </a:solidFill>
                <a:latin typeface="Calibri" panose="02020603050405020304" pitchFamily="1"/>
              </a:rPr>
              <a:t>100 </a:t>
            </a:r>
          </a:p>
        </p:txBody>
      </p:sp>
      <p:sp>
        <p:nvSpPr>
          <p:cNvPr id="150" name="Pladsholder til tekst 149"/>
          <p:cNvSpPr>
            <a:spLocks noGrp="1"/>
          </p:cNvSpPr>
          <p:nvPr>
            <p:ph type="body" idx="10"/>
          </p:nvPr>
        </p:nvSpPr>
        <p:spPr>
          <a:xfrm>
            <a:off x="1851881" y="3771469"/>
            <a:ext cx="201480" cy="347941"/>
          </a:xfrm>
          <a:prstGeom prst="rect">
            <a:avLst/>
          </a:prstGeom>
          <a:noFill/>
          <a:ln w="0" cmpd="sng">
            <a:noFill/>
            <a:prstDash val="solid"/>
          </a:ln>
        </p:spPr>
        <p:txBody>
          <a:bodyPr vert="horz" lIns="0" tIns="266700" rIns="0" bIns="0" anchor="t"/>
          <a:lstStyle>
            <a:lvl1pPr marL="0" marR="0" indent="0" algn="l">
              <a:lnSpc>
                <a:spcPts val="675"/>
              </a:lnSpc>
              <a:spcAft>
                <a:spcPts val="0"/>
              </a:spcAft>
              <a:defRPr/>
            </a:lvl1pPr>
          </a:lstStyle>
          <a:p>
            <a:pPr marL="0" marR="0" indent="0" algn="l">
              <a:lnSpc>
                <a:spcPts val="900"/>
              </a:lnSpc>
              <a:spcAft>
                <a:spcPts val="0"/>
              </a:spcAft>
            </a:pPr>
            <a:r>
              <a:rPr lang="da-DK" sz="612" spc="85">
                <a:solidFill>
                  <a:srgbClr val="000000"/>
                </a:solidFill>
                <a:latin typeface="Calibri" panose="02020603050405020304" pitchFamily="1"/>
              </a:rPr>
              <a:t>50 </a:t>
            </a:r>
          </a:p>
        </p:txBody>
      </p:sp>
      <p:sp>
        <p:nvSpPr>
          <p:cNvPr id="151" name="Pladsholder til tekst 150"/>
          <p:cNvSpPr>
            <a:spLocks noGrp="1"/>
          </p:cNvSpPr>
          <p:nvPr>
            <p:ph type="body" idx="10"/>
          </p:nvPr>
        </p:nvSpPr>
        <p:spPr>
          <a:xfrm>
            <a:off x="1901301" y="4119985"/>
            <a:ext cx="152060" cy="347941"/>
          </a:xfrm>
          <a:prstGeom prst="rect">
            <a:avLst/>
          </a:prstGeom>
          <a:noFill/>
          <a:ln w="0" cmpd="sng">
            <a:noFill/>
            <a:prstDash val="solid"/>
          </a:ln>
        </p:spPr>
        <p:txBody>
          <a:bodyPr vert="horz" lIns="0" tIns="266700" rIns="0" bIns="0" anchor="t"/>
          <a:lstStyle>
            <a:lvl1pPr marL="0" marR="0" indent="0" algn="l">
              <a:lnSpc>
                <a:spcPts val="675"/>
              </a:lnSpc>
              <a:spcAft>
                <a:spcPts val="0"/>
              </a:spcAft>
              <a:defRPr/>
            </a:lvl1pPr>
          </a:lstStyle>
          <a:p>
            <a:pPr marL="0" marR="0" indent="0" algn="l">
              <a:lnSpc>
                <a:spcPts val="900"/>
              </a:lnSpc>
              <a:spcAft>
                <a:spcPts val="0"/>
              </a:spcAft>
            </a:pPr>
            <a:r>
              <a:rPr lang="da-DK" sz="612" spc="0">
                <a:solidFill>
                  <a:srgbClr val="000000"/>
                </a:solidFill>
                <a:latin typeface="Calibri" panose="02020603050405020304" pitchFamily="1"/>
              </a:rPr>
              <a:t>0 </a:t>
            </a:r>
          </a:p>
        </p:txBody>
      </p:sp>
      <p:sp>
        <p:nvSpPr>
          <p:cNvPr id="152" name="Pladsholder til tekst 151"/>
          <p:cNvSpPr>
            <a:spLocks noGrp="1"/>
          </p:cNvSpPr>
          <p:nvPr>
            <p:ph type="body" idx="10"/>
          </p:nvPr>
        </p:nvSpPr>
        <p:spPr>
          <a:xfrm>
            <a:off x="2199991" y="4485783"/>
            <a:ext cx="5432364" cy="117516"/>
          </a:xfrm>
          <a:prstGeom prst="rect">
            <a:avLst/>
          </a:prstGeom>
          <a:noFill/>
          <a:ln w="0" cmpd="sng">
            <a:noFill/>
            <a:prstDash val="solid"/>
          </a:ln>
        </p:spPr>
        <p:txBody>
          <a:bodyPr vert="horz" lIns="0" tIns="12700" rIns="0" bIns="0" anchor="t"/>
          <a:lstStyle>
            <a:lvl1pPr marL="0" marR="0" indent="0" algn="l">
              <a:lnSpc>
                <a:spcPts val="600"/>
              </a:lnSpc>
              <a:spcAft>
                <a:spcPts val="0"/>
              </a:spcAft>
              <a:defRPr/>
            </a:lvl1pPr>
          </a:lstStyle>
          <a:p>
            <a:pPr marL="0" marR="0" indent="0" algn="l">
              <a:lnSpc>
                <a:spcPts val="800"/>
              </a:lnSpc>
              <a:spcAft>
                <a:spcPts val="0"/>
              </a:spcAft>
            </a:pPr>
            <a:r>
              <a:rPr lang="da-DK" sz="612" spc="201">
                <a:solidFill>
                  <a:srgbClr val="000000"/>
                </a:solidFill>
                <a:latin typeface="Calibri" panose="02020603050405020304" pitchFamily="1"/>
              </a:rPr>
              <a:t>2000 2001 2002 2003 2004 2005 2006 2007 2008 2009 2010 2011 2012 2013 </a:t>
            </a:r>
          </a:p>
        </p:txBody>
      </p:sp>
      <p:sp>
        <p:nvSpPr>
          <p:cNvPr id="153" name="Pladsholder til tekst 152"/>
          <p:cNvSpPr>
            <a:spLocks noGrp="1"/>
          </p:cNvSpPr>
          <p:nvPr>
            <p:ph type="body" idx="10"/>
          </p:nvPr>
        </p:nvSpPr>
        <p:spPr>
          <a:xfrm>
            <a:off x="1517890" y="2173477"/>
            <a:ext cx="145001" cy="1338188"/>
          </a:xfrm>
          <a:prstGeom prst="rect">
            <a:avLst/>
          </a:prstGeom>
          <a:noFill/>
          <a:ln w="0" cmpd="sng">
            <a:noFill/>
            <a:prstDash val="solid"/>
          </a:ln>
        </p:spPr>
        <p:txBody>
          <a:bodyPr vert="vert270" lIns="0" tIns="0" rIns="41910" bIns="0" anchor="t"/>
          <a:lstStyle>
            <a:lvl1pPr marL="0" marR="0" indent="0" algn="l">
              <a:lnSpc>
                <a:spcPts val="750"/>
              </a:lnSpc>
              <a:spcAft>
                <a:spcPts val="0"/>
              </a:spcAft>
              <a:defRPr/>
            </a:lvl1pPr>
          </a:lstStyle>
          <a:p>
            <a:pPr marL="0" marR="0" indent="0" algn="l">
              <a:lnSpc>
                <a:spcPts val="1000"/>
              </a:lnSpc>
              <a:spcAft>
                <a:spcPts val="0"/>
              </a:spcAft>
            </a:pPr>
            <a:r>
              <a:rPr lang="da-DK" sz="680" spc="-41">
                <a:solidFill>
                  <a:srgbClr val="000000"/>
                </a:solidFill>
                <a:latin typeface="Verdana" panose="02020603050405020304" pitchFamily="2"/>
              </a:rPr>
              <a:t>Number of publications </a:t>
            </a:r>
          </a:p>
        </p:txBody>
      </p:sp>
      <p:sp>
        <p:nvSpPr>
          <p:cNvPr id="154" name="Pladsholder til tekst 153"/>
          <p:cNvSpPr>
            <a:spLocks noGrp="1"/>
          </p:cNvSpPr>
          <p:nvPr>
            <p:ph type="body" idx="10"/>
          </p:nvPr>
        </p:nvSpPr>
        <p:spPr>
          <a:xfrm>
            <a:off x="1802461" y="2029462"/>
            <a:ext cx="250900" cy="347941"/>
          </a:xfrm>
          <a:prstGeom prst="rect">
            <a:avLst/>
          </a:prstGeom>
          <a:noFill/>
          <a:ln w="0" cmpd="sng">
            <a:noFill/>
            <a:prstDash val="solid"/>
          </a:ln>
        </p:spPr>
        <p:txBody>
          <a:bodyPr vert="horz" lIns="0" tIns="266700" rIns="0" bIns="0" anchor="t"/>
          <a:lstStyle>
            <a:lvl1pPr marL="0" marR="0" indent="0" algn="l">
              <a:lnSpc>
                <a:spcPts val="675"/>
              </a:lnSpc>
              <a:spcAft>
                <a:spcPts val="0"/>
              </a:spcAft>
              <a:defRPr/>
            </a:lvl1pPr>
          </a:lstStyle>
          <a:p>
            <a:pPr marL="0" marR="0" indent="0" algn="l">
              <a:lnSpc>
                <a:spcPts val="900"/>
              </a:lnSpc>
              <a:spcAft>
                <a:spcPts val="0"/>
              </a:spcAft>
            </a:pPr>
            <a:r>
              <a:rPr lang="da-DK" sz="612" spc="65">
                <a:solidFill>
                  <a:srgbClr val="000000"/>
                </a:solidFill>
                <a:latin typeface="Calibri" panose="02020603050405020304" pitchFamily="1"/>
              </a:rPr>
              <a:t>300 </a:t>
            </a:r>
          </a:p>
        </p:txBody>
      </p:sp>
      <p:sp>
        <p:nvSpPr>
          <p:cNvPr id="155" name="Pladsholder til tekst 154"/>
          <p:cNvSpPr>
            <a:spLocks noGrp="1"/>
          </p:cNvSpPr>
          <p:nvPr>
            <p:ph type="body" idx="10"/>
          </p:nvPr>
        </p:nvSpPr>
        <p:spPr>
          <a:xfrm>
            <a:off x="1804633" y="2377978"/>
            <a:ext cx="248728" cy="347941"/>
          </a:xfrm>
          <a:prstGeom prst="rect">
            <a:avLst/>
          </a:prstGeom>
          <a:noFill/>
          <a:ln w="0" cmpd="sng">
            <a:noFill/>
            <a:prstDash val="solid"/>
          </a:ln>
        </p:spPr>
        <p:txBody>
          <a:bodyPr vert="horz" lIns="0" tIns="266700" rIns="0" bIns="0" anchor="t"/>
          <a:lstStyle>
            <a:lvl1pPr marL="0" marR="0" indent="0" algn="l">
              <a:lnSpc>
                <a:spcPts val="675"/>
              </a:lnSpc>
              <a:spcAft>
                <a:spcPts val="0"/>
              </a:spcAft>
              <a:defRPr/>
            </a:lvl1pPr>
          </a:lstStyle>
          <a:p>
            <a:pPr marL="0" marR="0" indent="0" algn="l">
              <a:lnSpc>
                <a:spcPts val="900"/>
              </a:lnSpc>
              <a:spcAft>
                <a:spcPts val="0"/>
              </a:spcAft>
            </a:pPr>
            <a:r>
              <a:rPr lang="da-DK" sz="612" spc="62">
                <a:solidFill>
                  <a:srgbClr val="000000"/>
                </a:solidFill>
                <a:latin typeface="Calibri" panose="02020603050405020304" pitchFamily="1"/>
              </a:rPr>
              <a:t>250 </a:t>
            </a:r>
          </a:p>
        </p:txBody>
      </p:sp>
      <p:sp>
        <p:nvSpPr>
          <p:cNvPr id="156" name="Pladsholder til tekst 155"/>
          <p:cNvSpPr>
            <a:spLocks noGrp="1"/>
          </p:cNvSpPr>
          <p:nvPr>
            <p:ph type="body" idx="10"/>
          </p:nvPr>
        </p:nvSpPr>
        <p:spPr>
          <a:xfrm>
            <a:off x="1804633" y="2726495"/>
            <a:ext cx="248728" cy="347941"/>
          </a:xfrm>
          <a:prstGeom prst="rect">
            <a:avLst/>
          </a:prstGeom>
          <a:noFill/>
          <a:ln w="0" cmpd="sng">
            <a:noFill/>
            <a:prstDash val="solid"/>
          </a:ln>
        </p:spPr>
        <p:txBody>
          <a:bodyPr vert="horz" lIns="0" tIns="266700" rIns="0" bIns="0" anchor="t"/>
          <a:lstStyle>
            <a:lvl1pPr marL="0" marR="0" indent="0" algn="l">
              <a:lnSpc>
                <a:spcPts val="675"/>
              </a:lnSpc>
              <a:spcAft>
                <a:spcPts val="0"/>
              </a:spcAft>
              <a:defRPr/>
            </a:lvl1pPr>
          </a:lstStyle>
          <a:p>
            <a:pPr marL="0" marR="0" indent="0" algn="l">
              <a:lnSpc>
                <a:spcPts val="900"/>
              </a:lnSpc>
              <a:spcAft>
                <a:spcPts val="0"/>
              </a:spcAft>
            </a:pPr>
            <a:r>
              <a:rPr lang="da-DK" sz="612" spc="62">
                <a:solidFill>
                  <a:srgbClr val="000000"/>
                </a:solidFill>
                <a:latin typeface="Calibri" panose="02020603050405020304" pitchFamily="1"/>
              </a:rPr>
              <a:t>200 </a:t>
            </a:r>
          </a:p>
        </p:txBody>
      </p:sp>
      <p:sp>
        <p:nvSpPr>
          <p:cNvPr id="157" name="Pladsholder til tekst 156"/>
          <p:cNvSpPr>
            <a:spLocks noGrp="1"/>
          </p:cNvSpPr>
          <p:nvPr>
            <p:ph type="body" idx="10"/>
          </p:nvPr>
        </p:nvSpPr>
        <p:spPr>
          <a:xfrm>
            <a:off x="1807349" y="3075012"/>
            <a:ext cx="246012" cy="347941"/>
          </a:xfrm>
          <a:prstGeom prst="rect">
            <a:avLst/>
          </a:prstGeom>
          <a:noFill/>
          <a:ln w="0" cmpd="sng">
            <a:noFill/>
            <a:prstDash val="solid"/>
          </a:ln>
        </p:spPr>
        <p:txBody>
          <a:bodyPr vert="horz" lIns="0" tIns="266700" rIns="0" bIns="0" anchor="t"/>
          <a:lstStyle>
            <a:lvl1pPr marL="0" marR="0" indent="0" algn="l">
              <a:lnSpc>
                <a:spcPts val="675"/>
              </a:lnSpc>
              <a:spcAft>
                <a:spcPts val="0"/>
              </a:spcAft>
              <a:defRPr/>
            </a:lvl1pPr>
          </a:lstStyle>
          <a:p>
            <a:pPr marL="0" marR="0" indent="0" algn="l">
              <a:lnSpc>
                <a:spcPts val="900"/>
              </a:lnSpc>
              <a:spcAft>
                <a:spcPts val="0"/>
              </a:spcAft>
            </a:pPr>
            <a:r>
              <a:rPr lang="da-DK" sz="612" spc="51">
                <a:solidFill>
                  <a:srgbClr val="000000"/>
                </a:solidFill>
                <a:latin typeface="Calibri" panose="02020603050405020304" pitchFamily="1"/>
              </a:rPr>
              <a:t>150 </a:t>
            </a:r>
          </a:p>
        </p:txBody>
      </p:sp>
      <p:sp>
        <p:nvSpPr>
          <p:cNvPr id="158" name="Pladsholder til tekst 157"/>
          <p:cNvSpPr>
            <a:spLocks noGrp="1"/>
          </p:cNvSpPr>
          <p:nvPr>
            <p:ph type="body" idx="10"/>
          </p:nvPr>
        </p:nvSpPr>
        <p:spPr>
          <a:xfrm>
            <a:off x="3967696" y="5088920"/>
            <a:ext cx="1881749" cy="120397"/>
          </a:xfrm>
          <a:prstGeom prst="rect">
            <a:avLst/>
          </a:prstGeom>
          <a:noFill/>
          <a:ln w="0" cmpd="sng">
            <a:noFill/>
            <a:prstDash val="solid"/>
          </a:ln>
        </p:spPr>
        <p:txBody>
          <a:bodyPr vert="horz" lIns="0" tIns="12700" rIns="0" bIns="0" anchor="t"/>
          <a:lstStyle>
            <a:lvl1pPr marL="0" marR="0" indent="0" algn="l">
              <a:lnSpc>
                <a:spcPts val="675"/>
              </a:lnSpc>
              <a:spcAft>
                <a:spcPts val="0"/>
              </a:spcAft>
              <a:tabLst>
                <a:tab pos="1645920" algn="r"/>
              </a:tabLst>
              <a:defRPr/>
            </a:lvl1pPr>
          </a:lstStyle>
          <a:p>
            <a:pPr marL="0" marR="0" indent="0" algn="l">
              <a:lnSpc>
                <a:spcPts val="900"/>
              </a:lnSpc>
              <a:spcAft>
                <a:spcPts val="0"/>
              </a:spcAft>
              <a:tabLst>
                <a:tab pos="2194560" algn="r"/>
              </a:tabLst>
            </a:pPr>
            <a:r>
              <a:rPr lang="da-DK" sz="612" spc="0">
                <a:solidFill>
                  <a:srgbClr val="000000"/>
                </a:solidFill>
                <a:latin typeface="Calibri" panose="02020603050405020304" pitchFamily="1"/>
              </a:rPr>
              <a:t>Work engagement Employee engagement </a:t>
            </a:r>
          </a:p>
        </p:txBody>
      </p:sp>
      <p:sp>
        <p:nvSpPr>
          <p:cNvPr id="159" name="Pladsholder til tekst 158"/>
          <p:cNvSpPr>
            <a:spLocks noGrp="1"/>
          </p:cNvSpPr>
          <p:nvPr>
            <p:ph type="body" idx="10"/>
          </p:nvPr>
        </p:nvSpPr>
        <p:spPr>
          <a:xfrm>
            <a:off x="5951000" y="5579146"/>
            <a:ext cx="1658003" cy="213718"/>
          </a:xfrm>
          <a:prstGeom prst="rect">
            <a:avLst/>
          </a:prstGeom>
          <a:noFill/>
          <a:ln w="0" cmpd="sng">
            <a:noFill/>
            <a:prstDash val="solid"/>
          </a:ln>
        </p:spPr>
        <p:txBody>
          <a:bodyPr vert="horz" lIns="0" tIns="3175" rIns="0" bIns="0" anchor="t"/>
          <a:lstStyle>
            <a:lvl1pPr marL="0" marR="0" indent="0" algn="l">
              <a:lnSpc>
                <a:spcPts val="1350"/>
              </a:lnSpc>
              <a:spcAft>
                <a:spcPts val="0"/>
              </a:spcAft>
              <a:defRPr/>
            </a:lvl1pPr>
          </a:lstStyle>
          <a:p>
            <a:pPr marL="0" marR="0" indent="0" algn="l">
              <a:lnSpc>
                <a:spcPts val="1800"/>
              </a:lnSpc>
              <a:spcAft>
                <a:spcPts val="0"/>
              </a:spcAft>
            </a:pPr>
            <a:r>
              <a:rPr lang="da-DK" sz="1089" spc="-20">
                <a:solidFill>
                  <a:srgbClr val="000000"/>
                </a:solidFill>
                <a:latin typeface="Times New Roman" panose="02020603050405020304" pitchFamily="1"/>
              </a:rPr>
              <a:t>Source: Google Scholar </a:t>
            </a:r>
          </a:p>
        </p:txBody>
      </p:sp>
      <p:sp>
        <p:nvSpPr>
          <p:cNvPr id="160" name="Pladsholder til tekst 159"/>
          <p:cNvSpPr>
            <a:spLocks noGrp="1"/>
          </p:cNvSpPr>
          <p:nvPr>
            <p:ph type="body" idx="10"/>
          </p:nvPr>
        </p:nvSpPr>
        <p:spPr>
          <a:xfrm>
            <a:off x="4001365" y="5993910"/>
            <a:ext cx="3759155" cy="172242"/>
          </a:xfrm>
          <a:prstGeom prst="rect">
            <a:avLst/>
          </a:prstGeom>
          <a:noFill/>
          <a:ln w="0" cmpd="sng">
            <a:noFill/>
            <a:prstDash val="solid"/>
          </a:ln>
        </p:spPr>
        <p:txBody>
          <a:bodyPr vert="horz" lIns="0" tIns="6985" rIns="0" bIns="0" anchor="t"/>
          <a:lstStyle>
            <a:lvl1pPr marL="0" marR="0" indent="0" algn="l">
              <a:lnSpc>
                <a:spcPts val="1050"/>
              </a:lnSpc>
              <a:spcAft>
                <a:spcPts val="0"/>
              </a:spcAft>
              <a:defRPr/>
            </a:lvl1pPr>
          </a:lstStyle>
          <a:p>
            <a:pPr marL="0" marR="0" indent="0" algn="l">
              <a:lnSpc>
                <a:spcPts val="1400"/>
              </a:lnSpc>
              <a:spcAft>
                <a:spcPts val="0"/>
              </a:spcAft>
            </a:pPr>
            <a:r>
              <a:rPr lang="da-DK" sz="817" i="1" spc="0">
                <a:solidFill>
                  <a:srgbClr val="3966AD"/>
                </a:solidFill>
                <a:latin typeface="Verdana" panose="02020603050405020304" pitchFamily="2"/>
              </a:rPr>
              <a:t>Jorma Rantanen lecture, FIOH, 21 November 2014 - 13 </a:t>
            </a:r>
          </a:p>
        </p:txBody>
      </p:sp>
    </p:spTree>
    <p:extLst>
      <p:ext uri="{BB962C8B-B14F-4D97-AF65-F5344CB8AC3E}">
        <p14:creationId xmlns:p14="http://schemas.microsoft.com/office/powerpoint/2010/main" val="3521679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2_1_">
    <p:bg>
      <p:bgPr>
        <a:solidFill>
          <a:schemeClr val="bg1">
            <a:alpha val="0"/>
          </a:schemeClr>
        </a:solidFill>
        <a:effectLst/>
      </p:bgPr>
    </p:bg>
    <p:spTree>
      <p:nvGrpSpPr>
        <p:cNvPr id="1" name=""/>
        <p:cNvGrpSpPr/>
        <p:nvPr/>
      </p:nvGrpSpPr>
      <p:grpSpPr>
        <a:xfrm>
          <a:off x="0" y="0"/>
          <a:ext cx="0" cy="0"/>
          <a:chOff x="0" y="0"/>
          <a:chExt cx="0" cy="0"/>
        </a:xfrm>
      </p:grpSpPr>
      <p:sp>
        <p:nvSpPr>
          <p:cNvPr id="165" name="Pladsholder til tekst 164"/>
          <p:cNvSpPr>
            <a:spLocks noGrp="1"/>
          </p:cNvSpPr>
          <p:nvPr>
            <p:ph type="body" idx="10"/>
          </p:nvPr>
        </p:nvSpPr>
        <p:spPr>
          <a:xfrm>
            <a:off x="1415251" y="299553"/>
            <a:ext cx="7070816" cy="772497"/>
          </a:xfrm>
          <a:prstGeom prst="rect">
            <a:avLst/>
          </a:prstGeom>
          <a:noFill/>
          <a:ln w="0" cmpd="sng">
            <a:noFill/>
            <a:prstDash val="solid"/>
          </a:ln>
        </p:spPr>
        <p:txBody>
          <a:bodyPr vert="horz" lIns="0" tIns="179705" rIns="0" bIns="0" anchor="t"/>
          <a:lstStyle>
            <a:lvl1pPr marL="1954530" marR="0" indent="0" algn="l">
              <a:lnSpc>
                <a:spcPts val="3075"/>
              </a:lnSpc>
              <a:spcAft>
                <a:spcPts val="870"/>
              </a:spcAft>
              <a:defRPr/>
            </a:lvl1pPr>
          </a:lstStyle>
          <a:p>
            <a:pPr marL="2606040" marR="0" indent="0" algn="l">
              <a:lnSpc>
                <a:spcPts val="4100"/>
              </a:lnSpc>
              <a:spcAft>
                <a:spcPts val="1160"/>
              </a:spcAft>
            </a:pPr>
            <a:r>
              <a:rPr lang="da-DK" sz="2449" spc="-7">
                <a:solidFill>
                  <a:srgbClr val="000000"/>
                </a:solidFill>
                <a:latin typeface="Times New Roman" panose="02020603050405020304" pitchFamily="1"/>
              </a:rPr>
              <a:t>Why positive? </a:t>
            </a:r>
          </a:p>
        </p:txBody>
      </p:sp>
      <p:sp>
        <p:nvSpPr>
          <p:cNvPr id="166" name="Pladsholder til tekst 165"/>
          <p:cNvSpPr>
            <a:spLocks noGrp="1"/>
          </p:cNvSpPr>
          <p:nvPr>
            <p:ph type="body" idx="10"/>
          </p:nvPr>
        </p:nvSpPr>
        <p:spPr>
          <a:xfrm>
            <a:off x="1415251" y="1072048"/>
            <a:ext cx="7070816" cy="1330700"/>
          </a:xfrm>
          <a:prstGeom prst="rect">
            <a:avLst/>
          </a:prstGeom>
          <a:noFill/>
          <a:ln w="0" cmpd="sng">
            <a:noFill/>
            <a:prstDash val="solid"/>
          </a:ln>
        </p:spPr>
        <p:txBody>
          <a:bodyPr vert="horz" lIns="0" tIns="260350" rIns="0" bIns="0" anchor="t">
            <a:normAutofit fontScale="95000"/>
          </a:bodyPr>
          <a:lstStyle>
            <a:lvl1pPr marL="788670" marR="0" indent="240030" algn="just">
              <a:lnSpc>
                <a:spcPts val="1875"/>
              </a:lnSpc>
              <a:spcBef>
                <a:spcPts val="713"/>
              </a:spcBef>
              <a:spcAft>
                <a:spcPts val="0"/>
              </a:spcAft>
              <a:buFont typeface="Symbol"/>
              <a:buChar char="·"/>
              <a:defRPr/>
            </a:lvl1pPr>
          </a:lstStyle>
          <a:p>
            <a:pPr marL="640080" marR="0" indent="0" algn="just">
              <a:lnSpc>
                <a:spcPts val="2700"/>
              </a:lnSpc>
              <a:spcAft>
                <a:spcPts val="0"/>
              </a:spcAft>
            </a:pPr>
            <a:r>
              <a:rPr lang="da-DK" sz="1633" i="1" spc="27">
                <a:solidFill>
                  <a:srgbClr val="000000"/>
                </a:solidFill>
                <a:latin typeface="Times New Roman" panose="02020603050405020304" pitchFamily="1"/>
              </a:rPr>
              <a:t>Scientific </a:t>
            </a:r>
          </a:p>
          <a:p>
            <a:pPr marL="1051560" marR="0" indent="320040" algn="just">
              <a:lnSpc>
                <a:spcPts val="2500"/>
              </a:lnSpc>
              <a:spcBef>
                <a:spcPts val="855"/>
              </a:spcBef>
              <a:spcAft>
                <a:spcPts val="0"/>
              </a:spcAft>
              <a:buFont typeface="Symbol"/>
              <a:buChar char="·"/>
            </a:pPr>
            <a:r>
              <a:rPr lang="da-DK" sz="1361" spc="0">
                <a:solidFill>
                  <a:srgbClr val="000000"/>
                </a:solidFill>
                <a:latin typeface="Times New Roman" panose="02020603050405020304" pitchFamily="1"/>
              </a:rPr>
              <a:t>To overcome the one-sided negative focus </a:t>
            </a:r>
          </a:p>
          <a:p>
            <a:pPr marL="1051560" marR="0" indent="320040" algn="just">
              <a:lnSpc>
                <a:spcPts val="2500"/>
              </a:lnSpc>
              <a:spcBef>
                <a:spcPts val="950"/>
              </a:spcBef>
              <a:spcAft>
                <a:spcPts val="0"/>
              </a:spcAft>
              <a:buFont typeface="Symbol"/>
              <a:buChar char="·"/>
            </a:pPr>
            <a:r>
              <a:rPr lang="da-DK" sz="1361" spc="0">
                <a:solidFill>
                  <a:srgbClr val="000000"/>
                </a:solidFill>
                <a:latin typeface="Times New Roman" panose="02020603050405020304" pitchFamily="1"/>
              </a:rPr>
              <a:t>To challenge the notion of one-dimensionality </a:t>
            </a:r>
          </a:p>
        </p:txBody>
      </p:sp>
      <p:sp>
        <p:nvSpPr>
          <p:cNvPr id="167" name="Pladsholder til tekst 166"/>
          <p:cNvSpPr>
            <a:spLocks noGrp="1"/>
          </p:cNvSpPr>
          <p:nvPr>
            <p:ph type="body" idx="10"/>
          </p:nvPr>
        </p:nvSpPr>
        <p:spPr>
          <a:xfrm>
            <a:off x="1415250" y="2402749"/>
            <a:ext cx="4762754" cy="2740320"/>
          </a:xfrm>
          <a:prstGeom prst="rect">
            <a:avLst/>
          </a:prstGeom>
          <a:noFill/>
          <a:ln w="0" cmpd="sng">
            <a:noFill/>
            <a:prstDash val="solid"/>
          </a:ln>
        </p:spPr>
        <p:txBody>
          <a:bodyPr vert="horz" lIns="0" tIns="118110" rIns="0" bIns="0" anchor="t">
            <a:normAutofit fontScale="95000"/>
          </a:bodyPr>
          <a:lstStyle>
            <a:lvl1pPr marL="788670" marR="0" indent="240030" algn="just">
              <a:lnSpc>
                <a:spcPts val="1875"/>
              </a:lnSpc>
              <a:spcBef>
                <a:spcPts val="698"/>
              </a:spcBef>
              <a:spcAft>
                <a:spcPts val="368"/>
              </a:spcAft>
              <a:buFont typeface="Symbol"/>
              <a:buChar char="·"/>
              <a:defRPr/>
            </a:lvl1pPr>
          </a:lstStyle>
          <a:p>
            <a:pPr marL="1051560" marR="0" indent="320040" algn="just">
              <a:lnSpc>
                <a:spcPts val="2500"/>
              </a:lnSpc>
              <a:spcAft>
                <a:spcPts val="0"/>
              </a:spcAft>
              <a:buFont typeface="Symbol"/>
              <a:buChar char="·"/>
            </a:pPr>
            <a:r>
              <a:rPr lang="da-DK" sz="1361" spc="0">
                <a:solidFill>
                  <a:srgbClr val="000000"/>
                </a:solidFill>
                <a:latin typeface="Times New Roman" panose="02020603050405020304" pitchFamily="1"/>
              </a:rPr>
              <a:t>To add explanatory power </a:t>
            </a:r>
          </a:p>
          <a:p>
            <a:pPr marL="640080" marR="0" indent="0" algn="just">
              <a:lnSpc>
                <a:spcPts val="2700"/>
              </a:lnSpc>
              <a:spcBef>
                <a:spcPts val="780"/>
              </a:spcBef>
              <a:spcAft>
                <a:spcPts val="0"/>
              </a:spcAft>
            </a:pPr>
            <a:r>
              <a:rPr lang="da-DK" sz="1633" i="1" spc="38">
                <a:solidFill>
                  <a:srgbClr val="000000"/>
                </a:solidFill>
                <a:latin typeface="Times New Roman" panose="02020603050405020304" pitchFamily="1"/>
              </a:rPr>
              <a:t>Practical </a:t>
            </a:r>
          </a:p>
          <a:p>
            <a:pPr marL="1051560" marR="0" indent="320040" algn="just">
              <a:lnSpc>
                <a:spcPts val="2500"/>
              </a:lnSpc>
              <a:spcBef>
                <a:spcPts val="905"/>
              </a:spcBef>
              <a:spcAft>
                <a:spcPts val="0"/>
              </a:spcAft>
              <a:buFont typeface="Symbol"/>
              <a:buChar char="·"/>
            </a:pPr>
            <a:r>
              <a:rPr lang="da-DK" sz="1361" spc="-14">
                <a:solidFill>
                  <a:srgbClr val="000000"/>
                </a:solidFill>
                <a:latin typeface="Times New Roman" panose="02020603050405020304" pitchFamily="1"/>
              </a:rPr>
              <a:t>To be in line with business developments </a:t>
            </a:r>
          </a:p>
          <a:p>
            <a:pPr marL="1051560" marR="0" indent="320040" algn="just">
              <a:lnSpc>
                <a:spcPts val="2500"/>
              </a:lnSpc>
              <a:spcBef>
                <a:spcPts val="925"/>
              </a:spcBef>
              <a:spcAft>
                <a:spcPts val="0"/>
              </a:spcAft>
              <a:buFont typeface="Symbol"/>
              <a:buChar char="·"/>
            </a:pPr>
            <a:r>
              <a:rPr lang="da-DK" sz="1361" spc="-4">
                <a:solidFill>
                  <a:srgbClr val="000000"/>
                </a:solidFill>
                <a:latin typeface="Times New Roman" panose="02020603050405020304" pitchFamily="1"/>
              </a:rPr>
              <a:t>To connect HRM and OH&amp;S </a:t>
            </a:r>
          </a:p>
          <a:p>
            <a:pPr marL="640080" marR="0" indent="0" algn="just">
              <a:lnSpc>
                <a:spcPts val="2700"/>
              </a:lnSpc>
              <a:spcBef>
                <a:spcPts val="785"/>
              </a:spcBef>
              <a:spcAft>
                <a:spcPts val="0"/>
              </a:spcAft>
            </a:pPr>
            <a:r>
              <a:rPr lang="da-DK" sz="1633" i="1" spc="38">
                <a:solidFill>
                  <a:srgbClr val="000000"/>
                </a:solidFill>
                <a:latin typeface="Times New Roman" panose="02020603050405020304" pitchFamily="1"/>
              </a:rPr>
              <a:t>Pragmatic </a:t>
            </a:r>
          </a:p>
          <a:p>
            <a:pPr marL="1051560" marR="0" indent="320040" algn="just">
              <a:lnSpc>
                <a:spcPts val="2500"/>
              </a:lnSpc>
              <a:spcBef>
                <a:spcPts val="900"/>
              </a:spcBef>
              <a:spcAft>
                <a:spcPts val="0"/>
              </a:spcAft>
              <a:buFont typeface="Symbol"/>
              <a:buChar char="·"/>
            </a:pPr>
            <a:r>
              <a:rPr lang="da-DK" sz="1361" spc="0">
                <a:solidFill>
                  <a:srgbClr val="000000"/>
                </a:solidFill>
                <a:latin typeface="Times New Roman" panose="02020603050405020304" pitchFamily="1"/>
              </a:rPr>
              <a:t>It is more appealing </a:t>
            </a:r>
          </a:p>
          <a:p>
            <a:pPr marL="1051560" marR="0" indent="320040" algn="just">
              <a:lnSpc>
                <a:spcPts val="2500"/>
              </a:lnSpc>
              <a:spcBef>
                <a:spcPts val="930"/>
              </a:spcBef>
              <a:spcAft>
                <a:spcPts val="490"/>
              </a:spcAft>
              <a:buFont typeface="Symbol"/>
              <a:buChar char="·"/>
            </a:pPr>
            <a:r>
              <a:rPr lang="da-DK" sz="1361" spc="0">
                <a:solidFill>
                  <a:srgbClr val="000000"/>
                </a:solidFill>
                <a:latin typeface="Times New Roman" panose="02020603050405020304" pitchFamily="1"/>
              </a:rPr>
              <a:t>It is fun </a:t>
            </a:r>
          </a:p>
        </p:txBody>
      </p:sp>
      <p:sp>
        <p:nvSpPr>
          <p:cNvPr id="168" name="Pladsholder til tekst 167"/>
          <p:cNvSpPr>
            <a:spLocks noGrp="1"/>
          </p:cNvSpPr>
          <p:nvPr>
            <p:ph type="body" idx="10"/>
          </p:nvPr>
        </p:nvSpPr>
        <p:spPr>
          <a:xfrm>
            <a:off x="2953234" y="5143070"/>
            <a:ext cx="3224771" cy="108875"/>
          </a:xfrm>
          <a:prstGeom prst="rect">
            <a:avLst/>
          </a:prstGeom>
          <a:noFill/>
          <a:ln w="0" cmpd="sng">
            <a:noFill/>
            <a:prstDash val="solid"/>
          </a:ln>
        </p:spPr>
        <p:txBody>
          <a:bodyPr vert="horz" lIns="0" tIns="0" rIns="0" bIns="0" anchor="t"/>
          <a:lstStyle/>
          <a:p>
            <a:pPr algn="l"/>
            <a:r>
              <a:rPr lang="en-US" sz="100"/>
              <a:t> </a:t>
            </a:r>
          </a:p>
        </p:txBody>
      </p:sp>
      <p:sp>
        <p:nvSpPr>
          <p:cNvPr id="169" name="Pladsholder til tekst 168"/>
          <p:cNvSpPr>
            <a:spLocks noGrp="1"/>
          </p:cNvSpPr>
          <p:nvPr>
            <p:ph type="body" idx="10"/>
          </p:nvPr>
        </p:nvSpPr>
        <p:spPr>
          <a:xfrm>
            <a:off x="2992336" y="5251945"/>
            <a:ext cx="5493731" cy="1303625"/>
          </a:xfrm>
          <a:prstGeom prst="rect">
            <a:avLst/>
          </a:prstGeom>
          <a:noFill/>
          <a:ln w="0" cmpd="sng">
            <a:noFill/>
            <a:prstDash val="solid"/>
          </a:ln>
        </p:spPr>
        <p:txBody>
          <a:bodyPr vert="horz" lIns="0" tIns="828040"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D"/>
                </a:solidFill>
                <a:latin typeface="Verdana" panose="02020603050405020304" pitchFamily="2"/>
              </a:rPr>
              <a:t>Jorma Rantanen lecture, FIOH, 21 November 2014 - 14 </a:t>
            </a:r>
          </a:p>
        </p:txBody>
      </p:sp>
    </p:spTree>
    <p:extLst>
      <p:ext uri="{BB962C8B-B14F-4D97-AF65-F5344CB8AC3E}">
        <p14:creationId xmlns:p14="http://schemas.microsoft.com/office/powerpoint/2010/main" val="394959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lnSpc>
                <a:spcPts val="2100"/>
              </a:lnSpc>
              <a:spcAft>
                <a:spcPts val="1050"/>
              </a:spcAft>
              <a:defRPr sz="1800"/>
            </a:lvl1pPr>
            <a:lvl2pPr>
              <a:lnSpc>
                <a:spcPts val="2100"/>
              </a:lnSpc>
              <a:spcAft>
                <a:spcPts val="1050"/>
              </a:spcAft>
              <a:defRPr sz="1800"/>
            </a:lvl2pPr>
          </a:lstStyle>
          <a:p>
            <a:pPr lvl="0"/>
            <a:r>
              <a:rPr lang="en-US" noProof="0" dirty="0"/>
              <a:t>Click to edit Master text styles</a:t>
            </a:r>
          </a:p>
          <a:p>
            <a:pPr lvl="1"/>
            <a:r>
              <a:rPr lang="en-US" noProof="0" dirty="0"/>
              <a:t>Second level</a:t>
            </a:r>
          </a:p>
        </p:txBody>
      </p:sp>
      <p:sp>
        <p:nvSpPr>
          <p:cNvPr id="10" name="Titel 9"/>
          <p:cNvSpPr>
            <a:spLocks noGrp="1"/>
          </p:cNvSpPr>
          <p:nvPr>
            <p:ph type="title" hasCustomPrompt="1"/>
          </p:nvPr>
        </p:nvSpPr>
        <p:spPr/>
        <p:txBody>
          <a:bodyPr/>
          <a:lstStyle>
            <a:lvl1pPr>
              <a:defRPr baseline="0"/>
            </a:lvl1pPr>
          </a:lstStyle>
          <a:p>
            <a:r>
              <a:rPr lang="en-US" noProof="0" dirty="0"/>
              <a:t>Click to edit in the master</a:t>
            </a:r>
          </a:p>
        </p:txBody>
      </p:sp>
      <p:sp>
        <p:nvSpPr>
          <p:cNvPr id="6" name="Rectangle 7"/>
          <p:cNvSpPr>
            <a:spLocks noGrp="1" noChangeArrowheads="1"/>
          </p:cNvSpPr>
          <p:nvPr>
            <p:ph type="ftr" sz="quarter" idx="3"/>
          </p:nvPr>
        </p:nvSpPr>
        <p:spPr bwMode="auto">
          <a:xfrm>
            <a:off x="609600" y="6477000"/>
            <a:ext cx="62484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buClrTx/>
              <a:buSzTx/>
              <a:buFontTx/>
              <a:buNone/>
              <a:defRPr sz="750">
                <a:solidFill>
                  <a:schemeClr val="tx1">
                    <a:lumMod val="75000"/>
                    <a:lumOff val="25000"/>
                  </a:schemeClr>
                </a:solidFill>
                <a:latin typeface="Arial"/>
              </a:defRPr>
            </a:lvl1pPr>
          </a:lstStyle>
          <a:p>
            <a:r>
              <a:rPr lang="en-US" dirty="0">
                <a:solidFill>
                  <a:srgbClr val="000000">
                    <a:lumMod val="75000"/>
                    <a:lumOff val="25000"/>
                  </a:srgbClr>
                </a:solidFill>
              </a:rPr>
              <a:t>WWW.HUCAMA.COM</a:t>
            </a:r>
          </a:p>
        </p:txBody>
      </p:sp>
      <p:sp>
        <p:nvSpPr>
          <p:cNvPr id="7" name="Rectangle 8"/>
          <p:cNvSpPr>
            <a:spLocks noGrp="1" noChangeArrowheads="1"/>
          </p:cNvSpPr>
          <p:nvPr>
            <p:ph type="sldNum" sz="quarter" idx="4"/>
          </p:nvPr>
        </p:nvSpPr>
        <p:spPr bwMode="auto">
          <a:xfrm>
            <a:off x="7601272" y="6477000"/>
            <a:ext cx="12192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buClrTx/>
              <a:buSzTx/>
              <a:buFontTx/>
              <a:buNone/>
              <a:defRPr sz="750" b="0" i="0">
                <a:solidFill>
                  <a:schemeClr val="accent2"/>
                </a:solidFill>
                <a:latin typeface="Arial"/>
                <a:cs typeface="Arial"/>
              </a:defRPr>
            </a:lvl1pPr>
          </a:lstStyle>
          <a:p>
            <a:fld id="{94B76274-644E-A243-B157-AB2A0637F1FA}" type="slidenum">
              <a:rPr lang="en-US" smtClean="0">
                <a:solidFill>
                  <a:srgbClr val="BFCB26"/>
                </a:solidFill>
              </a:rPr>
              <a:pPr/>
              <a:t>‹#›</a:t>
            </a:fld>
            <a:endParaRPr lang="en-US">
              <a:solidFill>
                <a:srgbClr val="BFCB26"/>
              </a:solidFill>
            </a:endParaRPr>
          </a:p>
        </p:txBody>
      </p:sp>
    </p:spTree>
    <p:extLst>
      <p:ext uri="{BB962C8B-B14F-4D97-AF65-F5344CB8AC3E}">
        <p14:creationId xmlns:p14="http://schemas.microsoft.com/office/powerpoint/2010/main" val="3132489146"/>
      </p:ext>
    </p:extLst>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3_1_">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716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5_1_">
    <p:bg>
      <p:bgPr>
        <a:solidFill>
          <a:schemeClr val="bg1">
            <a:alpha val="0"/>
          </a:schemeClr>
        </a:solidFill>
        <a:effectLst/>
      </p:bgPr>
    </p:bg>
    <p:spTree>
      <p:nvGrpSpPr>
        <p:cNvPr id="1" name=""/>
        <p:cNvGrpSpPr/>
        <p:nvPr/>
      </p:nvGrpSpPr>
      <p:grpSpPr>
        <a:xfrm>
          <a:off x="0" y="0"/>
          <a:ext cx="0" cy="0"/>
          <a:chOff x="0" y="0"/>
          <a:chExt cx="0" cy="0"/>
        </a:xfrm>
      </p:grpSpPr>
      <p:sp>
        <p:nvSpPr>
          <p:cNvPr id="195" name="Pladsholder til tekst 194"/>
          <p:cNvSpPr>
            <a:spLocks noGrp="1"/>
          </p:cNvSpPr>
          <p:nvPr>
            <p:ph type="body" idx="10"/>
          </p:nvPr>
        </p:nvSpPr>
        <p:spPr>
          <a:xfrm>
            <a:off x="3042298" y="459120"/>
            <a:ext cx="3768930" cy="473522"/>
          </a:xfrm>
          <a:prstGeom prst="rect">
            <a:avLst/>
          </a:prstGeom>
          <a:noFill/>
          <a:ln w="0" cmpd="sng">
            <a:noFill/>
            <a:prstDash val="solid"/>
          </a:ln>
        </p:spPr>
        <p:txBody>
          <a:bodyPr vert="horz" lIns="0" tIns="635" rIns="0" bIns="0" anchor="t"/>
          <a:lstStyle>
            <a:lvl1pPr marL="0" marR="0" indent="0" algn="l">
              <a:lnSpc>
                <a:spcPts val="3075"/>
              </a:lnSpc>
              <a:spcAft>
                <a:spcPts val="0"/>
              </a:spcAft>
              <a:defRPr/>
            </a:lvl1pPr>
          </a:lstStyle>
          <a:p>
            <a:pPr marL="0" marR="0" indent="0" algn="l">
              <a:lnSpc>
                <a:spcPts val="4100"/>
              </a:lnSpc>
              <a:spcAft>
                <a:spcPts val="0"/>
              </a:spcAft>
            </a:pPr>
            <a:r>
              <a:rPr lang="da-DK" sz="2449" spc="-20">
                <a:solidFill>
                  <a:srgbClr val="000000"/>
                </a:solidFill>
                <a:latin typeface="Times New Roman" panose="02020603050405020304" pitchFamily="1"/>
              </a:rPr>
              <a:t>Engagement in business </a:t>
            </a:r>
          </a:p>
        </p:txBody>
      </p:sp>
      <p:sp>
        <p:nvSpPr>
          <p:cNvPr id="196" name="Pladsholder til tekst 195"/>
          <p:cNvSpPr>
            <a:spLocks noGrp="1"/>
          </p:cNvSpPr>
          <p:nvPr>
            <p:ph type="body" idx="10"/>
          </p:nvPr>
        </p:nvSpPr>
        <p:spPr>
          <a:xfrm>
            <a:off x="1819296" y="1541540"/>
            <a:ext cx="6308342" cy="1709171"/>
          </a:xfrm>
          <a:prstGeom prst="rect">
            <a:avLst/>
          </a:prstGeom>
          <a:noFill/>
          <a:ln w="0" cmpd="sng">
            <a:noFill/>
            <a:prstDash val="solid"/>
          </a:ln>
        </p:spPr>
        <p:txBody>
          <a:bodyPr vert="horz" lIns="0" tIns="635" rIns="0" bIns="0" anchor="t"/>
          <a:lstStyle>
            <a:lvl1pPr marL="0" marR="0" indent="0" algn="just">
              <a:lnSpc>
                <a:spcPts val="1800"/>
              </a:lnSpc>
              <a:spcBef>
                <a:spcPts val="11"/>
              </a:spcBef>
              <a:spcAft>
                <a:spcPts val="165"/>
              </a:spcAft>
              <a:tabLst>
                <a:tab pos="5520690" algn="r"/>
              </a:tabLst>
              <a:defRPr/>
            </a:lvl1pPr>
          </a:lstStyle>
          <a:p>
            <a:pPr marL="960120" marR="0" indent="0" algn="just">
              <a:lnSpc>
                <a:spcPts val="2400"/>
              </a:lnSpc>
              <a:spcAft>
                <a:spcPts val="0"/>
              </a:spcAft>
            </a:pPr>
            <a:r>
              <a:rPr lang="da-DK" sz="1361" spc="24">
                <a:solidFill>
                  <a:srgbClr val="000000"/>
                </a:solidFill>
                <a:latin typeface="Times New Roman" panose="02020603050405020304" pitchFamily="1"/>
              </a:rPr>
              <a:t>: “</a:t>
            </a:r>
            <a:r>
              <a:rPr lang="da-DK" sz="1361" i="1" spc="24">
                <a:solidFill>
                  <a:srgbClr val="000000"/>
                </a:solidFill>
                <a:latin typeface="Times New Roman" panose="02020603050405020304" pitchFamily="1"/>
              </a:rPr>
              <a:t>Engaged employees consistently demstrate three general </a:t>
            </a:r>
          </a:p>
          <a:p>
            <a:pPr marL="0" marR="0" indent="0" algn="just">
              <a:lnSpc>
                <a:spcPts val="2400"/>
              </a:lnSpc>
              <a:spcBef>
                <a:spcPts val="130"/>
              </a:spcBef>
              <a:spcAft>
                <a:spcPts val="0"/>
              </a:spcAft>
              <a:tabLst>
                <a:tab pos="7360920" algn="r"/>
              </a:tabLst>
            </a:pPr>
            <a:r>
              <a:rPr lang="da-DK" sz="1361" i="1" spc="0">
                <a:solidFill>
                  <a:srgbClr val="000000"/>
                </a:solidFill>
                <a:latin typeface="Times New Roman" panose="02020603050405020304" pitchFamily="1"/>
              </a:rPr>
              <a:t>behaviors. They: (1)</a:t>
            </a:r>
            <a:r>
              <a:rPr lang="da-DK" sz="1361" i="1" spc="0">
                <a:solidFill>
                  <a:srgbClr val="FF0000"/>
                </a:solidFill>
                <a:latin typeface="Times New Roman" panose="02020603050405020304" pitchFamily="1"/>
              </a:rPr>
              <a:t> Say</a:t>
            </a:r>
            <a:r>
              <a:rPr lang="da-DK" sz="1361" i="1" spc="0">
                <a:solidFill>
                  <a:srgbClr val="000000"/>
                </a:solidFill>
                <a:latin typeface="Times New Roman" panose="02020603050405020304" pitchFamily="1"/>
              </a:rPr>
              <a:t> – consistently s positively about the </a:t>
            </a:r>
          </a:p>
          <a:p>
            <a:pPr marL="0" marR="0" indent="0" algn="just">
              <a:lnSpc>
                <a:spcPts val="2400"/>
              </a:lnSpc>
              <a:spcBef>
                <a:spcPts val="0"/>
              </a:spcBef>
              <a:spcAft>
                <a:spcPts val="0"/>
              </a:spcAft>
            </a:pPr>
            <a:r>
              <a:rPr lang="da-DK" sz="1361" i="1" spc="89">
                <a:solidFill>
                  <a:srgbClr val="000000"/>
                </a:solidFill>
                <a:latin typeface="Times New Roman" panose="02020603050405020304" pitchFamily="1"/>
              </a:rPr>
              <a:t>organization to co-workers, potential ees, and customers; (2) </a:t>
            </a:r>
          </a:p>
          <a:p>
            <a:pPr marL="0" marR="0" indent="0" algn="just">
              <a:lnSpc>
                <a:spcPts val="2400"/>
              </a:lnSpc>
              <a:spcBef>
                <a:spcPts val="0"/>
              </a:spcBef>
              <a:spcAft>
                <a:spcPts val="0"/>
              </a:spcAft>
              <a:tabLst>
                <a:tab pos="7360920" algn="r"/>
              </a:tabLst>
            </a:pPr>
            <a:r>
              <a:rPr lang="da-DK" sz="1361" i="1" spc="0">
                <a:solidFill>
                  <a:srgbClr val="FF0000"/>
                </a:solidFill>
                <a:latin typeface="Times New Roman" panose="02020603050405020304" pitchFamily="1"/>
              </a:rPr>
              <a:t>Stay</a:t>
            </a:r>
            <a:r>
              <a:rPr lang="da-DK" sz="1361" i="1" spc="0">
                <a:solidFill>
                  <a:srgbClr val="000000"/>
                </a:solidFill>
                <a:latin typeface="Times New Roman" panose="02020603050405020304" pitchFamily="1"/>
              </a:rPr>
              <a:t> – have an intense desire to be a of the organization despite </a:t>
            </a:r>
          </a:p>
          <a:p>
            <a:pPr marL="0" marR="0" indent="0" algn="just">
              <a:lnSpc>
                <a:spcPts val="2400"/>
              </a:lnSpc>
              <a:spcBef>
                <a:spcPts val="0"/>
              </a:spcBef>
              <a:spcAft>
                <a:spcPts val="0"/>
              </a:spcAft>
              <a:tabLst>
                <a:tab pos="7360920" algn="r"/>
              </a:tabLst>
            </a:pPr>
            <a:r>
              <a:rPr lang="da-DK" sz="1361" i="1" spc="0">
                <a:solidFill>
                  <a:srgbClr val="000000"/>
                </a:solidFill>
                <a:latin typeface="Times New Roman" panose="02020603050405020304" pitchFamily="1"/>
              </a:rPr>
              <a:t>opportunities to work elsewhere</a:t>
            </a:r>
            <a:r>
              <a:rPr lang="da-DK" sz="100" i="1" spc="0">
                <a:solidFill>
                  <a:srgbClr val="FF0000"/>
                </a:solidFill>
                <a:latin typeface="Times New Roman" panose="02020603050405020304" pitchFamily="1"/>
              </a:rPr>
              <a:t> </a:t>
            </a:r>
            <a:r>
              <a:rPr lang="da-DK" sz="1361" i="1" spc="0">
                <a:solidFill>
                  <a:srgbClr val="FF0000"/>
                </a:solidFill>
                <a:latin typeface="Times New Roman" panose="02020603050405020304" pitchFamily="1"/>
              </a:rPr>
              <a:t>rive</a:t>
            </a:r>
            <a:r>
              <a:rPr lang="da-DK" sz="1361" i="1" spc="0">
                <a:solidFill>
                  <a:srgbClr val="000000"/>
                </a:solidFill>
                <a:latin typeface="Times New Roman" panose="02020603050405020304" pitchFamily="1"/>
              </a:rPr>
              <a:t> – exert extra time, effort, </a:t>
            </a:r>
          </a:p>
          <a:p>
            <a:pPr marL="0" marR="0" indent="0" algn="just">
              <a:lnSpc>
                <a:spcPts val="2400"/>
              </a:lnSpc>
              <a:spcBef>
                <a:spcPts val="15"/>
              </a:spcBef>
              <a:spcAft>
                <a:spcPts val="220"/>
              </a:spcAft>
            </a:pPr>
            <a:r>
              <a:rPr lang="da-DK" sz="1361" i="1" spc="41">
                <a:solidFill>
                  <a:srgbClr val="000000"/>
                </a:solidFill>
                <a:latin typeface="Times New Roman" panose="02020603050405020304" pitchFamily="1"/>
              </a:rPr>
              <a:t>and initiative to contribute to bs success</a:t>
            </a:r>
            <a:r>
              <a:rPr lang="da-DK" sz="1361" spc="41">
                <a:solidFill>
                  <a:srgbClr val="000000"/>
                </a:solidFill>
                <a:latin typeface="Times New Roman" panose="02020603050405020304" pitchFamily="1"/>
              </a:rPr>
              <a:t>” </a:t>
            </a:r>
            <a:r>
              <a:rPr lang="da-DK" sz="817" spc="41">
                <a:solidFill>
                  <a:srgbClr val="000000"/>
                </a:solidFill>
                <a:latin typeface="Times New Roman" panose="02020603050405020304" pitchFamily="1"/>
              </a:rPr>
              <a:t>(</a:t>
            </a:r>
            <a:r>
              <a:rPr lang="da-DK" sz="817" u="sng" spc="41">
                <a:solidFill>
                  <a:srgbClr val="0000FF"/>
                </a:solidFill>
                <a:latin typeface="Times New Roman" panose="02020603050405020304" pitchFamily="1"/>
              </a:rPr>
              <a:t>www.hewittassociates.com</a:t>
            </a:r>
            <a:r>
              <a:rPr lang="da-DK" sz="817" spc="41">
                <a:solidFill>
                  <a:srgbClr val="000000"/>
                </a:solidFill>
                <a:latin typeface="Times New Roman" panose="02020603050405020304" pitchFamily="1"/>
              </a:rPr>
              <a:t>). </a:t>
            </a:r>
          </a:p>
        </p:txBody>
      </p:sp>
      <p:sp>
        <p:nvSpPr>
          <p:cNvPr id="197" name="Pladsholder til tekst 196"/>
          <p:cNvSpPr>
            <a:spLocks noGrp="1"/>
          </p:cNvSpPr>
          <p:nvPr>
            <p:ph type="body" idx="10"/>
          </p:nvPr>
        </p:nvSpPr>
        <p:spPr>
          <a:xfrm>
            <a:off x="1660719" y="3749001"/>
            <a:ext cx="6435964" cy="1235074"/>
          </a:xfrm>
          <a:prstGeom prst="rect">
            <a:avLst/>
          </a:prstGeom>
          <a:noFill/>
          <a:ln w="0" cmpd="sng">
            <a:noFill/>
            <a:prstDash val="solid"/>
          </a:ln>
        </p:spPr>
        <p:txBody>
          <a:bodyPr vert="horz" lIns="0" tIns="3810" rIns="0" bIns="0" anchor="t"/>
          <a:lstStyle>
            <a:lvl1pPr marL="274320" marR="0" indent="205740" algn="l">
              <a:lnSpc>
                <a:spcPts val="1950"/>
              </a:lnSpc>
              <a:spcBef>
                <a:spcPts val="994"/>
              </a:spcBef>
              <a:spcAft>
                <a:spcPts val="293"/>
              </a:spcAft>
              <a:buFont typeface="Symbol"/>
              <a:buChar char="·"/>
              <a:tabLst>
                <a:tab pos="1645920" algn="l"/>
              </a:tabLst>
              <a:defRPr/>
            </a:lvl1pPr>
          </a:lstStyle>
          <a:p>
            <a:pPr marL="0" marR="0" indent="0" algn="l">
              <a:lnSpc>
                <a:spcPts val="2700"/>
              </a:lnSpc>
              <a:spcAft>
                <a:spcPts val="0"/>
              </a:spcAft>
              <a:tabLst>
                <a:tab pos="2834640" algn="l"/>
              </a:tabLst>
            </a:pPr>
            <a:r>
              <a:rPr lang="da-DK" sz="1633" spc="0">
                <a:solidFill>
                  <a:srgbClr val="000000"/>
                </a:solidFill>
                <a:latin typeface="Times New Roman" panose="02020603050405020304" pitchFamily="1"/>
              </a:rPr>
              <a:t>Employee engage is usually defined in terms of: </a:t>
            </a:r>
          </a:p>
          <a:p>
            <a:pPr marL="365760" marR="0" indent="274320" algn="l">
              <a:lnSpc>
                <a:spcPts val="2500"/>
              </a:lnSpc>
              <a:spcBef>
                <a:spcPts val="1125"/>
              </a:spcBef>
              <a:spcAft>
                <a:spcPts val="0"/>
              </a:spcAft>
              <a:buFont typeface="Symbol"/>
              <a:buChar char="·"/>
              <a:tabLst>
                <a:tab pos="2194560" algn="l"/>
              </a:tabLst>
            </a:pPr>
            <a:r>
              <a:rPr lang="da-DK" sz="1361" spc="-14">
                <a:solidFill>
                  <a:srgbClr val="000000"/>
                </a:solidFill>
                <a:latin typeface="Times New Roman" panose="02020603050405020304" pitchFamily="1"/>
              </a:rPr>
              <a:t>Organiz commitment (affective –</a:t>
            </a:r>
            <a:r>
              <a:rPr lang="da-DK" sz="1361" spc="-14">
                <a:solidFill>
                  <a:srgbClr val="FF0000"/>
                </a:solidFill>
                <a:latin typeface="Times New Roman" panose="02020603050405020304" pitchFamily="1"/>
              </a:rPr>
              <a:t> say</a:t>
            </a:r>
            <a:r>
              <a:rPr lang="da-DK" sz="1361" spc="-14">
                <a:solidFill>
                  <a:srgbClr val="000000"/>
                </a:solidFill>
                <a:latin typeface="Times New Roman" panose="02020603050405020304" pitchFamily="1"/>
              </a:rPr>
              <a:t> and continuance -</a:t>
            </a:r>
            <a:r>
              <a:rPr lang="da-DK" sz="1361" spc="-14">
                <a:solidFill>
                  <a:srgbClr val="FF0000"/>
                </a:solidFill>
                <a:latin typeface="Times New Roman" panose="02020603050405020304" pitchFamily="1"/>
              </a:rPr>
              <a:t> stay) </a:t>
            </a:r>
          </a:p>
          <a:p>
            <a:pPr marL="365760" marR="0" indent="274320" algn="l">
              <a:lnSpc>
                <a:spcPts val="2600"/>
              </a:lnSpc>
              <a:spcBef>
                <a:spcPts val="1325"/>
              </a:spcBef>
              <a:spcAft>
                <a:spcPts val="390"/>
              </a:spcAft>
              <a:buFont typeface="Symbol"/>
              <a:buChar char="·"/>
            </a:pPr>
            <a:r>
              <a:rPr lang="da-DK" sz="1361" spc="51">
                <a:solidFill>
                  <a:srgbClr val="000000"/>
                </a:solidFill>
                <a:latin typeface="Times New Roman" panose="02020603050405020304" pitchFamily="1"/>
              </a:rPr>
              <a:t>Extre behavior (discretionary effort -</a:t>
            </a:r>
            <a:r>
              <a:rPr lang="da-DK" sz="1361" spc="51">
                <a:solidFill>
                  <a:srgbClr val="FF0000"/>
                </a:solidFill>
                <a:latin typeface="Times New Roman" panose="02020603050405020304" pitchFamily="1"/>
              </a:rPr>
              <a:t> strive) </a:t>
            </a:r>
          </a:p>
        </p:txBody>
      </p:sp>
      <p:sp>
        <p:nvSpPr>
          <p:cNvPr id="198" name="Pladsholder til tekst 197"/>
          <p:cNvSpPr>
            <a:spLocks noGrp="1"/>
          </p:cNvSpPr>
          <p:nvPr>
            <p:ph type="body" idx="10"/>
          </p:nvPr>
        </p:nvSpPr>
        <p:spPr>
          <a:xfrm>
            <a:off x="4001366" y="5996789"/>
            <a:ext cx="3766757" cy="169362"/>
          </a:xfrm>
          <a:prstGeom prst="rect">
            <a:avLst/>
          </a:prstGeom>
          <a:noFill/>
          <a:ln w="0" cmpd="sng">
            <a:noFill/>
            <a:prstDash val="solid"/>
          </a:ln>
        </p:spPr>
        <p:txBody>
          <a:bodyPr vert="horz" lIns="0" tIns="6985" rIns="0" bIns="0" anchor="t"/>
          <a:lstStyle>
            <a:lvl1pPr marL="0" marR="0" indent="0" algn="l">
              <a:lnSpc>
                <a:spcPts val="1050"/>
              </a:lnSpc>
              <a:spcAft>
                <a:spcPts val="0"/>
              </a:spcAft>
              <a:defRPr/>
            </a:lvl1pPr>
          </a:lstStyle>
          <a:p>
            <a:pPr marL="0" marR="0" indent="0" algn="l">
              <a:lnSpc>
                <a:spcPts val="1400"/>
              </a:lnSpc>
              <a:spcAft>
                <a:spcPts val="0"/>
              </a:spcAft>
            </a:pPr>
            <a:r>
              <a:rPr lang="da-DK" sz="817" i="1" spc="4">
                <a:solidFill>
                  <a:srgbClr val="3966AD"/>
                </a:solidFill>
                <a:latin typeface="Verdana" panose="02020603050405020304" pitchFamily="2"/>
              </a:rPr>
              <a:t>Jorma Rantanen lecture, FIOH, 21 November 2014 - 17 </a:t>
            </a:r>
          </a:p>
        </p:txBody>
      </p:sp>
    </p:spTree>
    <p:extLst>
      <p:ext uri="{BB962C8B-B14F-4D97-AF65-F5344CB8AC3E}">
        <p14:creationId xmlns:p14="http://schemas.microsoft.com/office/powerpoint/2010/main" val="90572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6_1_">
    <p:bg>
      <p:bgPr>
        <a:solidFill>
          <a:schemeClr val="bg1">
            <a:alpha val="0"/>
          </a:schemeClr>
        </a:solidFill>
        <a:effectLst/>
      </p:bgPr>
    </p:bg>
    <p:spTree>
      <p:nvGrpSpPr>
        <p:cNvPr id="1" name=""/>
        <p:cNvGrpSpPr/>
        <p:nvPr/>
      </p:nvGrpSpPr>
      <p:grpSpPr>
        <a:xfrm>
          <a:off x="0" y="0"/>
          <a:ext cx="0" cy="0"/>
          <a:chOff x="0" y="0"/>
          <a:chExt cx="0" cy="0"/>
        </a:xfrm>
      </p:grpSpPr>
      <p:sp>
        <p:nvSpPr>
          <p:cNvPr id="203" name="Pladsholder til tekst 202"/>
          <p:cNvSpPr>
            <a:spLocks noGrp="1"/>
          </p:cNvSpPr>
          <p:nvPr>
            <p:ph type="body" idx="10"/>
          </p:nvPr>
        </p:nvSpPr>
        <p:spPr>
          <a:xfrm>
            <a:off x="1415251" y="299552"/>
            <a:ext cx="7070816" cy="1460889"/>
          </a:xfrm>
          <a:prstGeom prst="rect">
            <a:avLst/>
          </a:prstGeom>
          <a:noFill/>
          <a:ln w="0" cmpd="sng">
            <a:noFill/>
            <a:prstDash val="solid"/>
          </a:ln>
        </p:spPr>
        <p:txBody>
          <a:bodyPr vert="horz" lIns="0" tIns="600710" rIns="0" bIns="0" anchor="t"/>
          <a:lstStyle>
            <a:lvl1pPr marL="1200150" marR="0" indent="0" algn="l">
              <a:lnSpc>
                <a:spcPts val="3075"/>
              </a:lnSpc>
              <a:spcAft>
                <a:spcPts val="2869"/>
              </a:spcAft>
              <a:defRPr/>
            </a:lvl1pPr>
          </a:lstStyle>
          <a:p>
            <a:pPr marL="1600200" marR="0" indent="0" algn="l">
              <a:lnSpc>
                <a:spcPts val="4100"/>
              </a:lnSpc>
              <a:spcAft>
                <a:spcPts val="3825"/>
              </a:spcAft>
            </a:pPr>
            <a:r>
              <a:rPr lang="da-DK" sz="2449" spc="0">
                <a:solidFill>
                  <a:srgbClr val="000000"/>
                </a:solidFill>
                <a:latin typeface="Times New Roman" panose="02020603050405020304" pitchFamily="1"/>
              </a:rPr>
              <a:t>Engagement in academia </a:t>
            </a:r>
          </a:p>
        </p:txBody>
      </p:sp>
      <p:sp>
        <p:nvSpPr>
          <p:cNvPr id="204" name="Pladsholder til tekst 203"/>
          <p:cNvSpPr>
            <a:spLocks noGrp="1"/>
          </p:cNvSpPr>
          <p:nvPr>
            <p:ph type="body" idx="10"/>
          </p:nvPr>
        </p:nvSpPr>
        <p:spPr>
          <a:xfrm>
            <a:off x="1415251" y="1760441"/>
            <a:ext cx="7070816" cy="1526560"/>
          </a:xfrm>
          <a:prstGeom prst="rect">
            <a:avLst/>
          </a:prstGeom>
          <a:noFill/>
          <a:ln w="0" cmpd="sng">
            <a:noFill/>
            <a:prstDash val="solid"/>
          </a:ln>
        </p:spPr>
        <p:txBody>
          <a:bodyPr vert="horz" lIns="0" tIns="511175" rIns="0" bIns="0" anchor="t">
            <a:normAutofit fontScale="95000"/>
          </a:bodyPr>
          <a:lstStyle>
            <a:lvl1pPr marL="377190" marR="0" indent="0" algn="l">
              <a:lnSpc>
                <a:spcPts val="2175"/>
              </a:lnSpc>
              <a:spcBef>
                <a:spcPts val="0"/>
              </a:spcBef>
              <a:spcAft>
                <a:spcPts val="398"/>
              </a:spcAft>
              <a:defRPr/>
            </a:lvl1pPr>
          </a:lstStyle>
          <a:p>
            <a:pPr marL="0" marR="0" indent="0" algn="ctr">
              <a:lnSpc>
                <a:spcPts val="2900"/>
              </a:lnSpc>
              <a:spcAft>
                <a:spcPts val="0"/>
              </a:spcAft>
            </a:pPr>
            <a:r>
              <a:rPr lang="da-DK" sz="1633" spc="34">
                <a:solidFill>
                  <a:srgbClr val="000000"/>
                </a:solidFill>
                <a:latin typeface="Times New Roman" panose="02020603050405020304" pitchFamily="1"/>
              </a:rPr>
              <a:t>“</a:t>
            </a:r>
            <a:r>
              <a:rPr lang="da-DK" sz="1633" i="1" spc="34">
                <a:solidFill>
                  <a:srgbClr val="000000"/>
                </a:solidFill>
                <a:latin typeface="Times New Roman" panose="02020603050405020304" pitchFamily="1"/>
              </a:rPr>
              <a:t>Work engagement is a positive, affective-motivational state of </a:t>
            </a:r>
          </a:p>
          <a:p>
            <a:pPr marL="0" marR="0" indent="0" algn="ctr">
              <a:lnSpc>
                <a:spcPts val="2900"/>
              </a:lnSpc>
              <a:spcBef>
                <a:spcPts val="15"/>
              </a:spcBef>
              <a:spcAft>
                <a:spcPts val="0"/>
              </a:spcAft>
            </a:pPr>
            <a:r>
              <a:rPr lang="da-DK" sz="1633" i="1" spc="77">
                <a:solidFill>
                  <a:srgbClr val="000000"/>
                </a:solidFill>
                <a:latin typeface="Times New Roman" panose="02020603050405020304" pitchFamily="1"/>
              </a:rPr>
              <a:t>fulfillment that is characterized by vigor, dedication, and </a:t>
            </a:r>
          </a:p>
          <a:p>
            <a:pPr marL="502920" marR="0" indent="0" algn="l">
              <a:lnSpc>
                <a:spcPts val="2900"/>
              </a:lnSpc>
              <a:spcBef>
                <a:spcPts val="0"/>
              </a:spcBef>
              <a:spcAft>
                <a:spcPts val="530"/>
              </a:spcAft>
            </a:pPr>
            <a:r>
              <a:rPr lang="da-DK" sz="1633" i="1" spc="20">
                <a:solidFill>
                  <a:srgbClr val="000000"/>
                </a:solidFill>
                <a:latin typeface="Times New Roman" panose="02020603050405020304" pitchFamily="1"/>
              </a:rPr>
              <a:t>absorption</a:t>
            </a:r>
            <a:r>
              <a:rPr lang="da-DK" sz="1633" spc="20">
                <a:solidFill>
                  <a:srgbClr val="000000"/>
                </a:solidFill>
                <a:latin typeface="Times New Roman" panose="02020603050405020304" pitchFamily="1"/>
              </a:rPr>
              <a:t>” </a:t>
            </a:r>
            <a:r>
              <a:rPr lang="da-DK" sz="1225" spc="20">
                <a:solidFill>
                  <a:srgbClr val="000000"/>
                </a:solidFill>
                <a:latin typeface="Times New Roman" panose="02020603050405020304" pitchFamily="1"/>
              </a:rPr>
              <a:t>(p. 74). </a:t>
            </a:r>
          </a:p>
        </p:txBody>
      </p:sp>
      <p:sp>
        <p:nvSpPr>
          <p:cNvPr id="205" name="Pladsholder til tekst 204"/>
          <p:cNvSpPr>
            <a:spLocks noGrp="1"/>
          </p:cNvSpPr>
          <p:nvPr>
            <p:ph type="body" idx="10"/>
          </p:nvPr>
        </p:nvSpPr>
        <p:spPr>
          <a:xfrm>
            <a:off x="1415251" y="3287001"/>
            <a:ext cx="7070816" cy="396906"/>
          </a:xfrm>
          <a:prstGeom prst="rect">
            <a:avLst/>
          </a:prstGeom>
          <a:noFill/>
          <a:ln w="0" cmpd="sng">
            <a:noFill/>
            <a:prstDash val="solid"/>
          </a:ln>
        </p:spPr>
        <p:txBody>
          <a:bodyPr vert="horz" lIns="0" tIns="0" rIns="0" bIns="0" anchor="t"/>
          <a:lstStyle>
            <a:lvl1pPr marL="4937760" marR="0" indent="0" algn="l">
              <a:lnSpc>
                <a:spcPts val="1350"/>
              </a:lnSpc>
              <a:spcAft>
                <a:spcPts val="1260"/>
              </a:spcAft>
              <a:defRPr/>
            </a:lvl1pPr>
          </a:lstStyle>
          <a:p>
            <a:pPr marL="6583680" marR="0" indent="0" algn="l">
              <a:lnSpc>
                <a:spcPts val="1800"/>
              </a:lnSpc>
              <a:spcAft>
                <a:spcPts val="1680"/>
              </a:spcAft>
            </a:pPr>
            <a:r>
              <a:rPr lang="da-DK" sz="817" spc="0">
                <a:solidFill>
                  <a:srgbClr val="000000"/>
                </a:solidFill>
                <a:latin typeface="Times New Roman" panose="02020603050405020304" pitchFamily="1"/>
              </a:rPr>
              <a:t>Schaufeli et al. (2002</a:t>
            </a:r>
            <a:r>
              <a:rPr lang="da-DK" sz="1089" spc="0">
                <a:solidFill>
                  <a:srgbClr val="000000"/>
                </a:solidFill>
                <a:latin typeface="Times New Roman" panose="02020603050405020304" pitchFamily="1"/>
              </a:rPr>
              <a:t>) </a:t>
            </a:r>
          </a:p>
        </p:txBody>
      </p:sp>
      <p:sp>
        <p:nvSpPr>
          <p:cNvPr id="208" name="Pladsholder til tekst 207"/>
          <p:cNvSpPr>
            <a:spLocks noGrp="1"/>
          </p:cNvSpPr>
          <p:nvPr>
            <p:ph type="body" idx="10"/>
          </p:nvPr>
        </p:nvSpPr>
        <p:spPr>
          <a:xfrm>
            <a:off x="2992336" y="5618894"/>
            <a:ext cx="5493731" cy="936674"/>
          </a:xfrm>
          <a:prstGeom prst="rect">
            <a:avLst/>
          </a:prstGeom>
          <a:noFill/>
          <a:ln w="0" cmpd="sng">
            <a:noFill/>
            <a:prstDash val="solid"/>
          </a:ln>
        </p:spPr>
        <p:txBody>
          <a:bodyPr vert="horz" lIns="0" tIns="423545"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D"/>
                </a:solidFill>
                <a:latin typeface="Verdana" panose="02020603050405020304" pitchFamily="2"/>
              </a:rPr>
              <a:t>Jorma Rantanen lecture, FIOH, 21 November 2014 - 18 </a:t>
            </a:r>
          </a:p>
        </p:txBody>
      </p:sp>
    </p:spTree>
    <p:extLst>
      <p:ext uri="{BB962C8B-B14F-4D97-AF65-F5344CB8AC3E}">
        <p14:creationId xmlns:p14="http://schemas.microsoft.com/office/powerpoint/2010/main" val="1589849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7_1_">
    <p:bg>
      <p:bgPr>
        <a:solidFill>
          <a:schemeClr val="bg1">
            <a:alpha val="0"/>
          </a:schemeClr>
        </a:solidFill>
        <a:effectLst/>
      </p:bgPr>
    </p:bg>
    <p:spTree>
      <p:nvGrpSpPr>
        <p:cNvPr id="1" name=""/>
        <p:cNvGrpSpPr/>
        <p:nvPr/>
      </p:nvGrpSpPr>
      <p:grpSpPr>
        <a:xfrm>
          <a:off x="0" y="0"/>
          <a:ext cx="0" cy="0"/>
          <a:chOff x="0" y="0"/>
          <a:chExt cx="0" cy="0"/>
        </a:xfrm>
      </p:grpSpPr>
      <p:sp>
        <p:nvSpPr>
          <p:cNvPr id="218" name="Pladsholder til tekst 217"/>
          <p:cNvSpPr>
            <a:spLocks noGrp="1"/>
          </p:cNvSpPr>
          <p:nvPr>
            <p:ph type="body" idx="10"/>
          </p:nvPr>
        </p:nvSpPr>
        <p:spPr>
          <a:xfrm>
            <a:off x="1454351" y="299552"/>
            <a:ext cx="6916584" cy="1483356"/>
          </a:xfrm>
          <a:prstGeom prst="rect">
            <a:avLst/>
          </a:prstGeom>
          <a:noFill/>
          <a:ln w="0" cmpd="sng">
            <a:noFill/>
            <a:prstDash val="solid"/>
          </a:ln>
        </p:spPr>
        <p:txBody>
          <a:bodyPr vert="horz" lIns="0" tIns="466090" rIns="0" bIns="0" anchor="t">
            <a:normAutofit fontScale="95000"/>
          </a:bodyPr>
          <a:lstStyle>
            <a:lvl1pPr marL="0" marR="0" indent="0" algn="ctr">
              <a:lnSpc>
                <a:spcPts val="3075"/>
              </a:lnSpc>
              <a:spcAft>
                <a:spcPts val="3769"/>
              </a:spcAft>
              <a:defRPr/>
            </a:lvl1pPr>
          </a:lstStyle>
          <a:p>
            <a:pPr marL="0" marR="0" indent="0" algn="ctr">
              <a:lnSpc>
                <a:spcPts val="4100"/>
              </a:lnSpc>
              <a:spcAft>
                <a:spcPts val="5025"/>
              </a:spcAft>
            </a:pPr>
            <a:r>
              <a:rPr lang="da-DK" sz="2449" spc="41">
                <a:solidFill>
                  <a:srgbClr val="000000"/>
                </a:solidFill>
                <a:latin typeface="Times New Roman" panose="02020603050405020304" pitchFamily="1"/>
              </a:rPr>
              <a:t>Utrecht Work Engagement Scale </a:t>
            </a:r>
            <a:r>
              <a:rPr lang="da-DK" sz="1905" spc="41">
                <a:solidFill>
                  <a:srgbClr val="000000"/>
                </a:solidFill>
                <a:latin typeface="Times New Roman" panose="02020603050405020304" pitchFamily="1"/>
              </a:rPr>
              <a:t>(UWES) </a:t>
            </a:r>
          </a:p>
        </p:txBody>
      </p:sp>
      <p:sp>
        <p:nvSpPr>
          <p:cNvPr id="221" name="Pladsholder til tekst 220"/>
          <p:cNvSpPr>
            <a:spLocks noGrp="1"/>
          </p:cNvSpPr>
          <p:nvPr>
            <p:ph type="body" idx="10"/>
          </p:nvPr>
        </p:nvSpPr>
        <p:spPr>
          <a:xfrm>
            <a:off x="1415250" y="1795582"/>
            <a:ext cx="4496648" cy="3211537"/>
          </a:xfrm>
          <a:prstGeom prst="rect">
            <a:avLst/>
          </a:prstGeom>
          <a:noFill/>
          <a:ln w="0" cmpd="sng">
            <a:noFill/>
            <a:prstDash val="solid"/>
          </a:ln>
        </p:spPr>
        <p:txBody>
          <a:bodyPr vert="horz" lIns="0" tIns="403225" rIns="0" bIns="0" anchor="t">
            <a:normAutofit fontScale="95000"/>
          </a:bodyPr>
          <a:lstStyle>
            <a:lvl1pPr marL="788670" marR="0" indent="205740" algn="just">
              <a:lnSpc>
                <a:spcPts val="1875"/>
              </a:lnSpc>
              <a:spcBef>
                <a:spcPts val="330"/>
              </a:spcBef>
              <a:spcAft>
                <a:spcPts val="3203"/>
              </a:spcAft>
              <a:buFont typeface="Symbol"/>
              <a:buChar char="·"/>
              <a:defRPr/>
            </a:lvl1pPr>
          </a:lstStyle>
          <a:p>
            <a:pPr marL="91440" marR="0" indent="274320" algn="just">
              <a:lnSpc>
                <a:spcPts val="3500"/>
              </a:lnSpc>
              <a:spcAft>
                <a:spcPts val="0"/>
              </a:spcAft>
              <a:buFont typeface="Symbol"/>
              <a:buChar char="·"/>
            </a:pPr>
            <a:r>
              <a:rPr lang="da-DK" sz="1905" spc="17">
                <a:solidFill>
                  <a:srgbClr val="000000"/>
                </a:solidFill>
                <a:latin typeface="Times New Roman" panose="02020603050405020304" pitchFamily="1"/>
              </a:rPr>
              <a:t>Vigor </a:t>
            </a:r>
          </a:p>
          <a:p>
            <a:pPr marL="1051560" marR="0" indent="274320" algn="just">
              <a:lnSpc>
                <a:spcPts val="2500"/>
              </a:lnSpc>
              <a:spcBef>
                <a:spcPts val="725"/>
              </a:spcBef>
              <a:spcAft>
                <a:spcPts val="0"/>
              </a:spcAft>
              <a:buFont typeface="Symbol"/>
              <a:buChar char="·"/>
            </a:pPr>
            <a:r>
              <a:rPr lang="da-DK" sz="1361" spc="0">
                <a:solidFill>
                  <a:srgbClr val="000000"/>
                </a:solidFill>
                <a:latin typeface="Times New Roman" panose="02020603050405020304" pitchFamily="1"/>
              </a:rPr>
              <a:t>“</a:t>
            </a:r>
            <a:r>
              <a:rPr lang="da-DK" sz="1361" i="1" spc="0">
                <a:solidFill>
                  <a:srgbClr val="000000"/>
                </a:solidFill>
                <a:latin typeface="Times New Roman" panose="02020603050405020304" pitchFamily="1"/>
              </a:rPr>
              <a:t>At my job Ifeel strong and vigorous</a:t>
            </a:r>
            <a:r>
              <a:rPr lang="da-DK" sz="1361" spc="0">
                <a:solidFill>
                  <a:srgbClr val="000000"/>
                </a:solidFill>
                <a:latin typeface="Times New Roman" panose="02020603050405020304" pitchFamily="1"/>
              </a:rPr>
              <a:t>” </a:t>
            </a:r>
          </a:p>
          <a:p>
            <a:pPr marL="91440" marR="0" indent="274320" algn="just">
              <a:lnSpc>
                <a:spcPts val="3500"/>
              </a:lnSpc>
              <a:spcBef>
                <a:spcPts val="230"/>
              </a:spcBef>
              <a:spcAft>
                <a:spcPts val="0"/>
              </a:spcAft>
              <a:buFont typeface="Symbol"/>
              <a:buChar char="·"/>
            </a:pPr>
            <a:r>
              <a:rPr lang="da-DK" sz="1905" spc="7">
                <a:solidFill>
                  <a:srgbClr val="000000"/>
                </a:solidFill>
                <a:latin typeface="Times New Roman" panose="02020603050405020304" pitchFamily="1"/>
              </a:rPr>
              <a:t>Dedication </a:t>
            </a:r>
          </a:p>
          <a:p>
            <a:pPr marL="1051560" marR="0" indent="274320" algn="just">
              <a:lnSpc>
                <a:spcPts val="2500"/>
              </a:lnSpc>
              <a:spcBef>
                <a:spcPts val="750"/>
              </a:spcBef>
              <a:spcAft>
                <a:spcPts val="0"/>
              </a:spcAft>
              <a:buFont typeface="Symbol"/>
              <a:buChar char="·"/>
            </a:pPr>
            <a:r>
              <a:rPr lang="da-DK" sz="1361" spc="0">
                <a:solidFill>
                  <a:srgbClr val="000000"/>
                </a:solidFill>
                <a:latin typeface="Times New Roman" panose="02020603050405020304" pitchFamily="1"/>
              </a:rPr>
              <a:t>“</a:t>
            </a:r>
            <a:r>
              <a:rPr lang="da-DK" sz="1361" i="1" spc="0">
                <a:solidFill>
                  <a:srgbClr val="000000"/>
                </a:solidFill>
                <a:latin typeface="Times New Roman" panose="02020603050405020304" pitchFamily="1"/>
              </a:rPr>
              <a:t>I am enthusiastic about my work</a:t>
            </a:r>
            <a:r>
              <a:rPr lang="da-DK" sz="1361" spc="0">
                <a:solidFill>
                  <a:srgbClr val="000000"/>
                </a:solidFill>
                <a:latin typeface="Times New Roman" panose="02020603050405020304" pitchFamily="1"/>
              </a:rPr>
              <a:t>” </a:t>
            </a:r>
          </a:p>
          <a:p>
            <a:pPr marL="91440" marR="0" indent="274320" algn="just">
              <a:lnSpc>
                <a:spcPts val="3500"/>
              </a:lnSpc>
              <a:spcBef>
                <a:spcPts val="225"/>
              </a:spcBef>
              <a:spcAft>
                <a:spcPts val="0"/>
              </a:spcAft>
              <a:buFont typeface="Symbol"/>
              <a:buChar char="·"/>
            </a:pPr>
            <a:r>
              <a:rPr lang="da-DK" sz="1905" spc="7">
                <a:solidFill>
                  <a:srgbClr val="000000"/>
                </a:solidFill>
                <a:latin typeface="Times New Roman" panose="02020603050405020304" pitchFamily="1"/>
              </a:rPr>
              <a:t>Absorption </a:t>
            </a:r>
          </a:p>
          <a:p>
            <a:pPr marL="1051560" marR="0" indent="274320" algn="just">
              <a:lnSpc>
                <a:spcPts val="2500"/>
              </a:lnSpc>
              <a:spcBef>
                <a:spcPts val="440"/>
              </a:spcBef>
              <a:spcAft>
                <a:spcPts val="4270"/>
              </a:spcAft>
              <a:buFont typeface="Symbol"/>
              <a:buChar char="·"/>
            </a:pPr>
            <a:r>
              <a:rPr lang="da-DK" sz="1361" spc="0">
                <a:solidFill>
                  <a:srgbClr val="000000"/>
                </a:solidFill>
                <a:latin typeface="Times New Roman" panose="02020603050405020304" pitchFamily="1"/>
              </a:rPr>
              <a:t>“</a:t>
            </a:r>
            <a:r>
              <a:rPr lang="da-DK" sz="1361" i="1" spc="0">
                <a:solidFill>
                  <a:srgbClr val="000000"/>
                </a:solidFill>
                <a:latin typeface="Times New Roman" panose="02020603050405020304" pitchFamily="1"/>
              </a:rPr>
              <a:t>I get carried away by my work</a:t>
            </a:r>
            <a:r>
              <a:rPr lang="da-DK" sz="1361" spc="0">
                <a:solidFill>
                  <a:srgbClr val="000000"/>
                </a:solidFill>
                <a:latin typeface="Times New Roman" panose="02020603050405020304" pitchFamily="1"/>
              </a:rPr>
              <a:t>” </a:t>
            </a:r>
          </a:p>
        </p:txBody>
      </p:sp>
      <p:sp>
        <p:nvSpPr>
          <p:cNvPr id="222" name="Pladsholder til tekst 221"/>
          <p:cNvSpPr>
            <a:spLocks noGrp="1"/>
          </p:cNvSpPr>
          <p:nvPr>
            <p:ph type="body" idx="10"/>
          </p:nvPr>
        </p:nvSpPr>
        <p:spPr>
          <a:xfrm>
            <a:off x="1505944" y="5007118"/>
            <a:ext cx="7070816" cy="531128"/>
          </a:xfrm>
          <a:prstGeom prst="rect">
            <a:avLst/>
          </a:prstGeom>
          <a:noFill/>
          <a:ln w="0" cmpd="sng">
            <a:noFill/>
            <a:prstDash val="solid"/>
          </a:ln>
        </p:spPr>
        <p:txBody>
          <a:bodyPr vert="horz" lIns="0" tIns="4445" rIns="0" bIns="0" anchor="t"/>
          <a:lstStyle>
            <a:lvl1pPr marL="68580" marR="0" indent="0" algn="l">
              <a:lnSpc>
                <a:spcPts val="1125"/>
              </a:lnSpc>
              <a:spcBef>
                <a:spcPts val="75"/>
              </a:spcBef>
              <a:spcAft>
                <a:spcPts val="0"/>
              </a:spcAft>
              <a:defRPr/>
            </a:lvl1pPr>
          </a:lstStyle>
          <a:p>
            <a:pPr marL="5760720" marR="0" indent="0" algn="l">
              <a:lnSpc>
                <a:spcPts val="1500"/>
              </a:lnSpc>
              <a:spcAft>
                <a:spcPts val="0"/>
              </a:spcAft>
            </a:pPr>
            <a:r>
              <a:rPr lang="da-DK" sz="953" spc="0">
                <a:solidFill>
                  <a:srgbClr val="000000"/>
                </a:solidFill>
                <a:latin typeface="Times New Roman" panose="02020603050405020304" pitchFamily="1"/>
              </a:rPr>
              <a:t>Schaufeli et al. (2002, 2006) </a:t>
            </a:r>
          </a:p>
          <a:p>
            <a:pPr marL="91440" marR="0" indent="0" algn="l">
              <a:lnSpc>
                <a:spcPts val="1500"/>
              </a:lnSpc>
              <a:spcBef>
                <a:spcPts val="0"/>
              </a:spcBef>
              <a:spcAft>
                <a:spcPts val="0"/>
              </a:spcAft>
            </a:pPr>
            <a:r>
              <a:rPr lang="da-DK" sz="953" spc="0">
                <a:solidFill>
                  <a:srgbClr val="000000"/>
                </a:solidFill>
                <a:latin typeface="Times New Roman" panose="02020603050405020304" pitchFamily="1"/>
              </a:rPr>
              <a:t>Available in 26 language versions from</a:t>
            </a:r>
            <a:r>
              <a:rPr lang="da-DK" sz="953" u="sng" spc="0">
                <a:solidFill>
                  <a:srgbClr val="0000FF"/>
                </a:solidFill>
                <a:latin typeface="Times New Roman" panose="02020603050405020304" pitchFamily="1"/>
              </a:rPr>
              <a:t>www.wilmarschaufeli.nl</a:t>
            </a:r>
            <a:r>
              <a:rPr lang="da-DK" sz="100" spc="0">
                <a:solidFill>
                  <a:srgbClr val="3966AD"/>
                </a:solidFill>
                <a:latin typeface="Times New Roman" panose="02020603050405020304" pitchFamily="1"/>
              </a:rPr>
              <a:t> </a:t>
            </a:r>
          </a:p>
          <a:p>
            <a:pPr marL="91440" marR="0" indent="0" algn="l">
              <a:lnSpc>
                <a:spcPts val="1500"/>
              </a:lnSpc>
              <a:spcBef>
                <a:spcPts val="100"/>
              </a:spcBef>
              <a:spcAft>
                <a:spcPts val="0"/>
              </a:spcAft>
            </a:pPr>
            <a:r>
              <a:rPr lang="da-DK" sz="953" spc="0">
                <a:solidFill>
                  <a:srgbClr val="000000"/>
                </a:solidFill>
                <a:latin typeface="Times New Roman" panose="02020603050405020304" pitchFamily="1"/>
              </a:rPr>
              <a:t>Finnish version: Seppälä et al. (2009) </a:t>
            </a:r>
          </a:p>
        </p:txBody>
      </p:sp>
      <p:sp>
        <p:nvSpPr>
          <p:cNvPr id="223" name="Pladsholder til tekst 222"/>
          <p:cNvSpPr>
            <a:spLocks noGrp="1"/>
          </p:cNvSpPr>
          <p:nvPr>
            <p:ph type="body" idx="10"/>
          </p:nvPr>
        </p:nvSpPr>
        <p:spPr>
          <a:xfrm>
            <a:off x="2992336" y="5538246"/>
            <a:ext cx="5584424" cy="1017323"/>
          </a:xfrm>
          <a:prstGeom prst="rect">
            <a:avLst/>
          </a:prstGeom>
          <a:noFill/>
          <a:ln w="0" cmpd="sng">
            <a:noFill/>
            <a:prstDash val="solid"/>
          </a:ln>
        </p:spPr>
        <p:txBody>
          <a:bodyPr vert="horz" lIns="0" tIns="509270"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D"/>
                </a:solidFill>
                <a:latin typeface="Verdana" panose="02020603050405020304" pitchFamily="2"/>
              </a:rPr>
              <a:t>Jorma Rantanen lecture, FIOH, 21 November 2014 - 19 </a:t>
            </a:r>
          </a:p>
        </p:txBody>
      </p:sp>
    </p:spTree>
    <p:extLst>
      <p:ext uri="{BB962C8B-B14F-4D97-AF65-F5344CB8AC3E}">
        <p14:creationId xmlns:p14="http://schemas.microsoft.com/office/powerpoint/2010/main" val="3024428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9_1_">
    <p:bg>
      <p:bgPr>
        <a:solidFill>
          <a:schemeClr val="bg1">
            <a:alpha val="0"/>
          </a:schemeClr>
        </a:solidFill>
        <a:effectLst/>
      </p:bgPr>
    </p:bg>
    <p:spTree>
      <p:nvGrpSpPr>
        <p:cNvPr id="1" name=""/>
        <p:cNvGrpSpPr/>
        <p:nvPr/>
      </p:nvGrpSpPr>
      <p:grpSpPr>
        <a:xfrm>
          <a:off x="0" y="0"/>
          <a:ext cx="0" cy="0"/>
          <a:chOff x="0" y="0"/>
          <a:chExt cx="0" cy="0"/>
        </a:xfrm>
      </p:grpSpPr>
      <p:sp>
        <p:nvSpPr>
          <p:cNvPr id="262" name="Pladsholder til tekst 261"/>
          <p:cNvSpPr>
            <a:spLocks noGrp="1"/>
          </p:cNvSpPr>
          <p:nvPr>
            <p:ph type="body" idx="10"/>
          </p:nvPr>
        </p:nvSpPr>
        <p:spPr>
          <a:xfrm>
            <a:off x="1454350" y="299551"/>
            <a:ext cx="7038233" cy="1101428"/>
          </a:xfrm>
          <a:prstGeom prst="rect">
            <a:avLst/>
          </a:prstGeom>
          <a:noFill/>
          <a:ln w="0" cmpd="sng">
            <a:noFill/>
            <a:prstDash val="solid"/>
          </a:ln>
        </p:spPr>
        <p:txBody>
          <a:bodyPr vert="horz" lIns="0" tIns="149860" rIns="0" bIns="0" anchor="t"/>
          <a:lstStyle>
            <a:lvl1pPr marL="0" marR="0" indent="0" algn="ctr">
              <a:lnSpc>
                <a:spcPts val="1575"/>
              </a:lnSpc>
              <a:spcBef>
                <a:spcPts val="30"/>
              </a:spcBef>
              <a:spcAft>
                <a:spcPts val="1939"/>
              </a:spcAft>
              <a:defRPr/>
            </a:lvl1pPr>
          </a:lstStyle>
          <a:p>
            <a:pPr marL="0" marR="0" indent="0" algn="ctr">
              <a:lnSpc>
                <a:spcPts val="3600"/>
              </a:lnSpc>
              <a:spcAft>
                <a:spcPts val="0"/>
              </a:spcAft>
            </a:pPr>
            <a:r>
              <a:rPr lang="da-DK" sz="2177" spc="0">
                <a:solidFill>
                  <a:srgbClr val="000000"/>
                </a:solidFill>
                <a:latin typeface="Times New Roman" panose="02020603050405020304" pitchFamily="1"/>
              </a:rPr>
              <a:t>Demographics of engagement </a:t>
            </a:r>
          </a:p>
          <a:p>
            <a:pPr marL="0" marR="0" indent="0" algn="ctr">
              <a:lnSpc>
                <a:spcPts val="2100"/>
              </a:lnSpc>
              <a:spcBef>
                <a:spcPts val="40"/>
              </a:spcBef>
              <a:spcAft>
                <a:spcPts val="2585"/>
              </a:spcAft>
            </a:pPr>
            <a:r>
              <a:rPr lang="da-DK" sz="1225" spc="0">
                <a:solidFill>
                  <a:srgbClr val="000000"/>
                </a:solidFill>
                <a:latin typeface="Times New Roman" panose="02020603050405020304" pitchFamily="1"/>
              </a:rPr>
              <a:t>(N = 4,000 representative Dutch national sample) </a:t>
            </a:r>
          </a:p>
        </p:txBody>
      </p:sp>
      <p:sp>
        <p:nvSpPr>
          <p:cNvPr id="263" name="Pladsholder til tekst 262"/>
          <p:cNvSpPr>
            <a:spLocks noGrp="1"/>
          </p:cNvSpPr>
          <p:nvPr>
            <p:ph type="body" idx="10"/>
          </p:nvPr>
        </p:nvSpPr>
        <p:spPr>
          <a:xfrm>
            <a:off x="1454350" y="1400979"/>
            <a:ext cx="7038233" cy="1597992"/>
          </a:xfrm>
          <a:prstGeom prst="rect">
            <a:avLst/>
          </a:prstGeom>
          <a:noFill/>
          <a:ln w="0" cmpd="sng">
            <a:noFill/>
            <a:prstDash val="solid"/>
          </a:ln>
        </p:spPr>
        <p:txBody>
          <a:bodyPr vert="horz" lIns="0" tIns="259080" rIns="0" bIns="0" anchor="t"/>
          <a:lstStyle>
            <a:lvl1pPr marL="137160" marR="0" indent="171450" algn="l">
              <a:lnSpc>
                <a:spcPts val="2250"/>
              </a:lnSpc>
              <a:spcBef>
                <a:spcPts val="120"/>
              </a:spcBef>
              <a:spcAft>
                <a:spcPts val="1777"/>
              </a:spcAft>
              <a:buFont typeface="Symbol"/>
              <a:buChar char="·"/>
              <a:defRPr/>
            </a:lvl1pPr>
          </a:lstStyle>
          <a:p>
            <a:pPr marL="182880" marR="0" indent="228600" algn="l">
              <a:lnSpc>
                <a:spcPts val="3000"/>
              </a:lnSpc>
              <a:spcAft>
                <a:spcPts val="0"/>
              </a:spcAft>
              <a:buFont typeface="Symbol"/>
              <a:buChar char="·"/>
            </a:pPr>
            <a:r>
              <a:rPr lang="da-DK" sz="1633" spc="0">
                <a:solidFill>
                  <a:srgbClr val="000000"/>
                </a:solidFill>
                <a:latin typeface="Times New Roman" panose="02020603050405020304" pitchFamily="1"/>
              </a:rPr>
              <a:t>Weak positive relationship with age </a:t>
            </a:r>
            <a:r>
              <a:rPr lang="da-DK" sz="1089" spc="0">
                <a:solidFill>
                  <a:srgbClr val="000000"/>
                </a:solidFill>
                <a:latin typeface="Times New Roman" panose="02020603050405020304" pitchFamily="1"/>
              </a:rPr>
              <a:t>(</a:t>
            </a:r>
            <a:r>
              <a:rPr lang="da-DK" sz="1089" i="1" spc="0">
                <a:solidFill>
                  <a:srgbClr val="000000"/>
                </a:solidFill>
                <a:latin typeface="Times New Roman" panose="02020603050405020304" pitchFamily="1"/>
              </a:rPr>
              <a:t>r </a:t>
            </a:r>
            <a:r>
              <a:rPr lang="da-DK" sz="1089" spc="0">
                <a:solidFill>
                  <a:srgbClr val="000000"/>
                </a:solidFill>
                <a:latin typeface="Times New Roman" panose="02020603050405020304" pitchFamily="1"/>
              </a:rPr>
              <a:t>= .10) </a:t>
            </a:r>
          </a:p>
          <a:p>
            <a:pPr marL="182880" marR="0" indent="228600" algn="l">
              <a:lnSpc>
                <a:spcPts val="3000"/>
              </a:lnSpc>
              <a:spcBef>
                <a:spcPts val="155"/>
              </a:spcBef>
              <a:spcAft>
                <a:spcPts val="0"/>
              </a:spcAft>
              <a:buFont typeface="Symbol"/>
              <a:buChar char="·"/>
            </a:pPr>
            <a:r>
              <a:rPr lang="da-DK" sz="1633" spc="0">
                <a:solidFill>
                  <a:srgbClr val="000000"/>
                </a:solidFill>
                <a:latin typeface="Times New Roman" panose="02020603050405020304" pitchFamily="1"/>
              </a:rPr>
              <a:t>No systematic gender differences </a:t>
            </a:r>
          </a:p>
          <a:p>
            <a:pPr marL="182880" marR="0" indent="228600" algn="l">
              <a:lnSpc>
                <a:spcPts val="3000"/>
              </a:lnSpc>
              <a:spcBef>
                <a:spcPts val="160"/>
              </a:spcBef>
              <a:spcAft>
                <a:spcPts val="2370"/>
              </a:spcAft>
              <a:buFont typeface="Symbol"/>
              <a:buChar char="·"/>
            </a:pPr>
            <a:r>
              <a:rPr lang="da-DK" sz="1633" spc="-4">
                <a:solidFill>
                  <a:srgbClr val="000000"/>
                </a:solidFill>
                <a:latin typeface="Times New Roman" panose="02020603050405020304" pitchFamily="1"/>
              </a:rPr>
              <a:t>Differences between professions: </a:t>
            </a:r>
          </a:p>
        </p:txBody>
      </p:sp>
      <p:sp>
        <p:nvSpPr>
          <p:cNvPr id="264" name="Pladsholder til tekst 263"/>
          <p:cNvSpPr>
            <a:spLocks noGrp="1"/>
          </p:cNvSpPr>
          <p:nvPr>
            <p:ph type="body" idx="10"/>
          </p:nvPr>
        </p:nvSpPr>
        <p:spPr>
          <a:xfrm>
            <a:off x="2195103" y="3024319"/>
            <a:ext cx="1826900" cy="258075"/>
          </a:xfrm>
          <a:prstGeom prst="rect">
            <a:avLst/>
          </a:prstGeom>
          <a:noFill/>
          <a:ln w="0" cmpd="sng">
            <a:noFill/>
            <a:prstDash val="solid"/>
          </a:ln>
        </p:spPr>
        <p:txBody>
          <a:bodyPr vert="horz" lIns="0" tIns="5715" rIns="0" bIns="0" anchor="t"/>
          <a:lstStyle>
            <a:lvl1pPr marL="0" marR="0" indent="0" algn="just">
              <a:lnSpc>
                <a:spcPts val="1725"/>
              </a:lnSpc>
              <a:spcAft>
                <a:spcPts val="0"/>
              </a:spcAft>
              <a:defRPr/>
            </a:lvl1pPr>
          </a:lstStyle>
          <a:p>
            <a:pPr marL="0" marR="0" indent="0" algn="just">
              <a:lnSpc>
                <a:spcPts val="2300"/>
              </a:lnSpc>
              <a:spcAft>
                <a:spcPts val="0"/>
              </a:spcAft>
            </a:pPr>
            <a:r>
              <a:rPr lang="da-DK" sz="1361" i="1" spc="-17">
                <a:solidFill>
                  <a:srgbClr val="000000"/>
                </a:solidFill>
                <a:latin typeface="Times New Roman" panose="02020603050405020304" pitchFamily="1"/>
              </a:rPr>
              <a:t>High </a:t>
            </a:r>
            <a:r>
              <a:rPr lang="da-DK" sz="1361" spc="-24">
                <a:solidFill>
                  <a:srgbClr val="000000"/>
                </a:solidFill>
                <a:latin typeface="Times New Roman" panose="02020603050405020304" pitchFamily="1"/>
              </a:rPr>
              <a:t>in engagement: </a:t>
            </a:r>
          </a:p>
        </p:txBody>
      </p:sp>
      <p:sp>
        <p:nvSpPr>
          <p:cNvPr id="265" name="Pladsholder til tekst 264"/>
          <p:cNvSpPr>
            <a:spLocks noGrp="1"/>
          </p:cNvSpPr>
          <p:nvPr>
            <p:ph type="body" idx="10"/>
          </p:nvPr>
        </p:nvSpPr>
        <p:spPr>
          <a:xfrm>
            <a:off x="2609469" y="3282394"/>
            <a:ext cx="1412534" cy="2068057"/>
          </a:xfrm>
          <a:prstGeom prst="rect">
            <a:avLst/>
          </a:prstGeom>
          <a:noFill/>
          <a:ln w="0" cmpd="sng">
            <a:noFill/>
            <a:prstDash val="solid"/>
          </a:ln>
        </p:spPr>
        <p:txBody>
          <a:bodyPr vert="horz" lIns="0" tIns="33655" rIns="0" bIns="0" anchor="t"/>
          <a:lstStyle>
            <a:lvl1pPr marL="0" marR="0" indent="205740" algn="just">
              <a:lnSpc>
                <a:spcPts val="1875"/>
              </a:lnSpc>
              <a:spcBef>
                <a:spcPts val="0"/>
              </a:spcBef>
              <a:spcAft>
                <a:spcPts val="0"/>
              </a:spcAft>
              <a:buFont typeface="Symbol"/>
              <a:buChar char="·"/>
              <a:defRPr/>
            </a:lvl1pPr>
          </a:lstStyle>
          <a:p>
            <a:pPr marL="0" marR="0" indent="274320" algn="just">
              <a:lnSpc>
                <a:spcPts val="2500"/>
              </a:lnSpc>
              <a:spcAft>
                <a:spcPts val="0"/>
              </a:spcAft>
              <a:buFont typeface="Symbol"/>
              <a:buChar char="·"/>
            </a:pPr>
            <a:r>
              <a:rPr lang="da-DK" sz="1361" spc="-31">
                <a:solidFill>
                  <a:srgbClr val="000000"/>
                </a:solidFill>
                <a:latin typeface="Times New Roman" panose="02020603050405020304" pitchFamily="1"/>
              </a:rPr>
              <a:t>entrepreneurs </a:t>
            </a:r>
          </a:p>
          <a:p>
            <a:pPr marL="0" marR="0" indent="274320" algn="just">
              <a:lnSpc>
                <a:spcPts val="2500"/>
              </a:lnSpc>
              <a:spcBef>
                <a:spcPts val="0"/>
              </a:spcBef>
              <a:spcAft>
                <a:spcPts val="0"/>
              </a:spcAft>
              <a:buFont typeface="Symbol"/>
              <a:buChar char="·"/>
            </a:pPr>
            <a:r>
              <a:rPr lang="da-DK" sz="1361" spc="0">
                <a:solidFill>
                  <a:srgbClr val="000000"/>
                </a:solidFill>
                <a:latin typeface="Times New Roman" panose="02020603050405020304" pitchFamily="1"/>
              </a:rPr>
              <a:t>teachers </a:t>
            </a:r>
          </a:p>
          <a:p>
            <a:pPr marL="0" marR="0" indent="274320" algn="just">
              <a:lnSpc>
                <a:spcPts val="2500"/>
              </a:lnSpc>
              <a:spcBef>
                <a:spcPts val="0"/>
              </a:spcBef>
              <a:spcAft>
                <a:spcPts val="0"/>
              </a:spcAft>
              <a:buFont typeface="Symbol"/>
              <a:buChar char="·"/>
            </a:pPr>
            <a:r>
              <a:rPr lang="da-DK" sz="1361" spc="-7">
                <a:solidFill>
                  <a:srgbClr val="000000"/>
                </a:solidFill>
                <a:latin typeface="Times New Roman" panose="02020603050405020304" pitchFamily="1"/>
              </a:rPr>
              <a:t>managers </a:t>
            </a:r>
          </a:p>
          <a:p>
            <a:pPr marL="0" marR="0" indent="274320" algn="just">
              <a:lnSpc>
                <a:spcPts val="2500"/>
              </a:lnSpc>
              <a:spcBef>
                <a:spcPts val="0"/>
              </a:spcBef>
              <a:spcAft>
                <a:spcPts val="0"/>
              </a:spcAft>
              <a:buFont typeface="Symbol"/>
              <a:buChar char="·"/>
            </a:pPr>
            <a:r>
              <a:rPr lang="da-DK" sz="1361" spc="-7">
                <a:solidFill>
                  <a:srgbClr val="000000"/>
                </a:solidFill>
                <a:latin typeface="Times New Roman" panose="02020603050405020304" pitchFamily="1"/>
              </a:rPr>
              <a:t>artists </a:t>
            </a:r>
          </a:p>
          <a:p>
            <a:pPr marL="0" marR="0" indent="274320" algn="just">
              <a:lnSpc>
                <a:spcPts val="2500"/>
              </a:lnSpc>
              <a:spcBef>
                <a:spcPts val="0"/>
              </a:spcBef>
              <a:spcAft>
                <a:spcPts val="0"/>
              </a:spcAft>
              <a:buFont typeface="Symbol"/>
              <a:buChar char="·"/>
            </a:pPr>
            <a:r>
              <a:rPr lang="da-DK" sz="1361" spc="-7">
                <a:solidFill>
                  <a:srgbClr val="000000"/>
                </a:solidFill>
                <a:latin typeface="Times New Roman" panose="02020603050405020304" pitchFamily="1"/>
              </a:rPr>
              <a:t>farmers </a:t>
            </a:r>
          </a:p>
          <a:p>
            <a:pPr marL="0" marR="0" indent="274320" algn="just">
              <a:lnSpc>
                <a:spcPts val="2500"/>
              </a:lnSpc>
              <a:spcBef>
                <a:spcPts val="0"/>
              </a:spcBef>
              <a:spcAft>
                <a:spcPts val="0"/>
              </a:spcAft>
              <a:buFont typeface="Symbol"/>
              <a:buChar char="·"/>
            </a:pPr>
            <a:r>
              <a:rPr lang="da-DK" sz="1361" spc="-14">
                <a:solidFill>
                  <a:srgbClr val="000000"/>
                </a:solidFill>
                <a:latin typeface="Times New Roman" panose="02020603050405020304" pitchFamily="1"/>
              </a:rPr>
              <a:t>sales persons </a:t>
            </a:r>
          </a:p>
          <a:p>
            <a:pPr marL="0" marR="0" indent="274320" algn="just">
              <a:lnSpc>
                <a:spcPts val="2500"/>
              </a:lnSpc>
              <a:spcBef>
                <a:spcPts val="0"/>
              </a:spcBef>
              <a:spcAft>
                <a:spcPts val="0"/>
              </a:spcAft>
              <a:buFont typeface="Symbol"/>
              <a:buChar char="·"/>
            </a:pPr>
            <a:r>
              <a:rPr lang="da-DK" sz="1361" spc="-7">
                <a:solidFill>
                  <a:srgbClr val="000000"/>
                </a:solidFill>
                <a:latin typeface="Times New Roman" panose="02020603050405020304" pitchFamily="1"/>
              </a:rPr>
              <a:t>nurses </a:t>
            </a:r>
          </a:p>
        </p:txBody>
      </p:sp>
      <p:sp>
        <p:nvSpPr>
          <p:cNvPr id="270" name="Pladsholder til tekst 269"/>
          <p:cNvSpPr>
            <a:spLocks noGrp="1"/>
          </p:cNvSpPr>
          <p:nvPr>
            <p:ph type="body" idx="10"/>
          </p:nvPr>
        </p:nvSpPr>
        <p:spPr>
          <a:xfrm>
            <a:off x="2953234" y="5350451"/>
            <a:ext cx="5539349" cy="542649"/>
          </a:xfrm>
          <a:prstGeom prst="rect">
            <a:avLst/>
          </a:prstGeom>
          <a:noFill/>
          <a:ln w="0" cmpd="sng">
            <a:noFill/>
            <a:prstDash val="solid"/>
          </a:ln>
        </p:spPr>
        <p:txBody>
          <a:bodyPr vert="horz" lIns="0" tIns="299720" rIns="0" bIns="0" anchor="t"/>
          <a:lstStyle>
            <a:lvl1pPr marL="3737610" marR="0" indent="0" algn="l">
              <a:lnSpc>
                <a:spcPts val="1200"/>
              </a:lnSpc>
              <a:spcAft>
                <a:spcPts val="548"/>
              </a:spcAft>
              <a:defRPr/>
            </a:lvl1pPr>
          </a:lstStyle>
          <a:p>
            <a:pPr marL="4983480" marR="0" indent="0" algn="l">
              <a:lnSpc>
                <a:spcPts val="1600"/>
              </a:lnSpc>
              <a:spcAft>
                <a:spcPts val="730"/>
              </a:spcAft>
            </a:pPr>
            <a:r>
              <a:rPr lang="da-DK" sz="953" spc="-4">
                <a:solidFill>
                  <a:srgbClr val="000000"/>
                </a:solidFill>
                <a:latin typeface="Times New Roman" panose="02020603050405020304" pitchFamily="1"/>
              </a:rPr>
              <a:t>Smulders (2006) </a:t>
            </a:r>
          </a:p>
        </p:txBody>
      </p:sp>
      <p:sp>
        <p:nvSpPr>
          <p:cNvPr id="271" name="Pladsholder til tekst 270"/>
          <p:cNvSpPr>
            <a:spLocks noGrp="1"/>
          </p:cNvSpPr>
          <p:nvPr>
            <p:ph type="body" idx="10"/>
          </p:nvPr>
        </p:nvSpPr>
        <p:spPr>
          <a:xfrm>
            <a:off x="2953234" y="5893098"/>
            <a:ext cx="5539349" cy="662470"/>
          </a:xfrm>
          <a:prstGeom prst="rect">
            <a:avLst/>
          </a:prstGeom>
          <a:noFill/>
          <a:ln w="0" cmpd="sng">
            <a:noFill/>
            <a:prstDash val="solid"/>
          </a:ln>
        </p:spPr>
        <p:txBody>
          <a:bodyPr vert="horz" lIns="0" tIns="121285" rIns="0" bIns="0" anchor="t"/>
          <a:lstStyle>
            <a:lvl1pPr marL="925830" marR="0" indent="0" algn="l">
              <a:lnSpc>
                <a:spcPts val="1050"/>
              </a:lnSpc>
              <a:spcAft>
                <a:spcPts val="2539"/>
              </a:spcAft>
              <a:defRPr/>
            </a:lvl1pPr>
          </a:lstStyle>
          <a:p>
            <a:pPr marL="1234440" marR="0" indent="0" algn="l">
              <a:lnSpc>
                <a:spcPts val="1400"/>
              </a:lnSpc>
              <a:spcAft>
                <a:spcPts val="3385"/>
              </a:spcAft>
            </a:pPr>
            <a:r>
              <a:rPr lang="da-DK" sz="817" i="1" spc="11">
                <a:solidFill>
                  <a:srgbClr val="3966AD"/>
                </a:solidFill>
                <a:latin typeface="Verdana" panose="02020603050405020304" pitchFamily="2"/>
              </a:rPr>
              <a:t>Jorma Rantanen lecture, FIOH, 21 November 2014 - 22 </a:t>
            </a:r>
          </a:p>
        </p:txBody>
      </p:sp>
    </p:spTree>
    <p:extLst>
      <p:ext uri="{BB962C8B-B14F-4D97-AF65-F5344CB8AC3E}">
        <p14:creationId xmlns:p14="http://schemas.microsoft.com/office/powerpoint/2010/main" val="4055629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0_1_">
    <p:bg>
      <p:bgPr>
        <a:solidFill>
          <a:schemeClr val="bg1">
            <a:alpha val="0"/>
          </a:schemeClr>
        </a:solidFill>
        <a:effectLst/>
      </p:bgPr>
    </p:bg>
    <p:spTree>
      <p:nvGrpSpPr>
        <p:cNvPr id="1" name=""/>
        <p:cNvGrpSpPr/>
        <p:nvPr/>
      </p:nvGrpSpPr>
      <p:grpSpPr>
        <a:xfrm>
          <a:off x="0" y="0"/>
          <a:ext cx="0" cy="0"/>
          <a:chOff x="0" y="0"/>
          <a:chExt cx="0" cy="0"/>
        </a:xfrm>
      </p:grpSpPr>
      <p:sp>
        <p:nvSpPr>
          <p:cNvPr id="280" name="Pladsholder til tekst 279"/>
          <p:cNvSpPr>
            <a:spLocks noGrp="1"/>
          </p:cNvSpPr>
          <p:nvPr>
            <p:ph type="body" idx="10"/>
          </p:nvPr>
        </p:nvSpPr>
        <p:spPr>
          <a:xfrm>
            <a:off x="1454352" y="299553"/>
            <a:ext cx="7034431" cy="1034029"/>
          </a:xfrm>
          <a:prstGeom prst="rect">
            <a:avLst/>
          </a:prstGeom>
          <a:noFill/>
          <a:ln w="0" cmpd="sng">
            <a:noFill/>
            <a:prstDash val="solid"/>
          </a:ln>
        </p:spPr>
        <p:txBody>
          <a:bodyPr vert="horz" lIns="0" tIns="250190" rIns="0" bIns="0" anchor="t">
            <a:normAutofit fontScale="95000"/>
          </a:bodyPr>
          <a:lstStyle>
            <a:lvl1pPr marL="0" marR="0" indent="0" algn="ctr">
              <a:lnSpc>
                <a:spcPts val="3075"/>
              </a:lnSpc>
              <a:spcAft>
                <a:spcPts val="2134"/>
              </a:spcAft>
              <a:defRPr/>
            </a:lvl1pPr>
          </a:lstStyle>
          <a:p>
            <a:pPr marL="0" marR="0" indent="0" algn="ctr">
              <a:lnSpc>
                <a:spcPts val="4100"/>
              </a:lnSpc>
              <a:spcAft>
                <a:spcPts val="2845"/>
              </a:spcAft>
            </a:pPr>
            <a:r>
              <a:rPr lang="da-DK" sz="2449" spc="51">
                <a:solidFill>
                  <a:srgbClr val="000000"/>
                </a:solidFill>
                <a:latin typeface="Times New Roman" panose="02020603050405020304" pitchFamily="1"/>
              </a:rPr>
              <a:t>Development of engagement across time </a:t>
            </a:r>
          </a:p>
        </p:txBody>
      </p:sp>
      <p:sp>
        <p:nvSpPr>
          <p:cNvPr id="281" name="Pladsholder til tekst 280"/>
          <p:cNvSpPr>
            <a:spLocks noGrp="1"/>
          </p:cNvSpPr>
          <p:nvPr>
            <p:ph type="body" idx="10"/>
          </p:nvPr>
        </p:nvSpPr>
        <p:spPr>
          <a:xfrm>
            <a:off x="1454352" y="1333580"/>
            <a:ext cx="7034431" cy="594494"/>
          </a:xfrm>
          <a:prstGeom prst="rect">
            <a:avLst/>
          </a:prstGeom>
          <a:noFill/>
          <a:ln w="0" cmpd="sng">
            <a:noFill/>
            <a:prstDash val="solid"/>
          </a:ln>
        </p:spPr>
        <p:txBody>
          <a:bodyPr vert="horz" lIns="0" tIns="272415" rIns="0" bIns="0" anchor="t"/>
          <a:lstStyle>
            <a:lvl1pPr marL="308610" marR="0" indent="205740" algn="l">
              <a:lnSpc>
                <a:spcPts val="2250"/>
              </a:lnSpc>
              <a:spcAft>
                <a:spcPts val="0"/>
              </a:spcAft>
              <a:buFont typeface="Symbol"/>
              <a:buChar char="·"/>
              <a:defRPr/>
            </a:lvl1pPr>
          </a:lstStyle>
          <a:p>
            <a:pPr marL="411480" marR="0" indent="274320" algn="l">
              <a:lnSpc>
                <a:spcPts val="3000"/>
              </a:lnSpc>
              <a:spcAft>
                <a:spcPts val="0"/>
              </a:spcAft>
              <a:buFont typeface="Symbol"/>
              <a:buChar char="·"/>
            </a:pPr>
            <a:r>
              <a:rPr lang="da-DK" sz="1633" spc="0">
                <a:solidFill>
                  <a:srgbClr val="000000"/>
                </a:solidFill>
                <a:latin typeface="Times New Roman" panose="02020603050405020304" pitchFamily="1"/>
              </a:rPr>
              <a:t>Engagement is relatively stable across time </a:t>
            </a:r>
            <a:r>
              <a:rPr lang="da-DK" sz="817" spc="0">
                <a:solidFill>
                  <a:srgbClr val="000000"/>
                </a:solidFill>
                <a:latin typeface="Times New Roman" panose="02020603050405020304" pitchFamily="1"/>
              </a:rPr>
              <a:t>(Mauno et al., 2007; Seppälä et al., </a:t>
            </a:r>
          </a:p>
        </p:txBody>
      </p:sp>
      <p:sp>
        <p:nvSpPr>
          <p:cNvPr id="282" name="Pladsholder til tekst 281"/>
          <p:cNvSpPr>
            <a:spLocks noGrp="1"/>
          </p:cNvSpPr>
          <p:nvPr>
            <p:ph type="body" idx="10"/>
          </p:nvPr>
        </p:nvSpPr>
        <p:spPr>
          <a:xfrm>
            <a:off x="1454352" y="1928076"/>
            <a:ext cx="7034431" cy="274781"/>
          </a:xfrm>
          <a:prstGeom prst="rect">
            <a:avLst/>
          </a:prstGeom>
          <a:noFill/>
          <a:ln w="0" cmpd="sng">
            <a:noFill/>
            <a:prstDash val="solid"/>
          </a:ln>
        </p:spPr>
        <p:txBody>
          <a:bodyPr vert="horz" lIns="0" tIns="130175" rIns="0" bIns="0" anchor="t"/>
          <a:lstStyle>
            <a:lvl1pPr marL="240030" marR="0" indent="0" algn="l">
              <a:lnSpc>
                <a:spcPts val="975"/>
              </a:lnSpc>
              <a:spcAft>
                <a:spcPts val="0"/>
              </a:spcAft>
              <a:defRPr/>
            </a:lvl1pPr>
          </a:lstStyle>
          <a:p>
            <a:pPr marL="320040" marR="0" indent="0" algn="l">
              <a:lnSpc>
                <a:spcPts val="1300"/>
              </a:lnSpc>
              <a:spcAft>
                <a:spcPts val="0"/>
              </a:spcAft>
            </a:pPr>
            <a:r>
              <a:rPr lang="da-DK" sz="817" spc="65">
                <a:solidFill>
                  <a:srgbClr val="000000"/>
                </a:solidFill>
                <a:latin typeface="Times New Roman" panose="02020603050405020304" pitchFamily="1"/>
              </a:rPr>
              <a:t>2009) </a:t>
            </a:r>
          </a:p>
        </p:txBody>
      </p:sp>
      <p:sp>
        <p:nvSpPr>
          <p:cNvPr id="283" name="Pladsholder til tekst 282"/>
          <p:cNvSpPr>
            <a:spLocks noGrp="1"/>
          </p:cNvSpPr>
          <p:nvPr>
            <p:ph type="body" idx="10"/>
          </p:nvPr>
        </p:nvSpPr>
        <p:spPr>
          <a:xfrm>
            <a:off x="1454352" y="2202856"/>
            <a:ext cx="7034431" cy="2536394"/>
          </a:xfrm>
          <a:prstGeom prst="rect">
            <a:avLst/>
          </a:prstGeom>
          <a:noFill/>
          <a:ln w="0" cmpd="sng">
            <a:noFill/>
            <a:prstDash val="solid"/>
          </a:ln>
        </p:spPr>
        <p:txBody>
          <a:bodyPr vert="horz" lIns="0" tIns="0" rIns="0" bIns="0" anchor="t"/>
          <a:lstStyle>
            <a:lvl1pPr marL="308610" marR="0" indent="205740" algn="l">
              <a:lnSpc>
                <a:spcPts val="2175"/>
              </a:lnSpc>
              <a:spcBef>
                <a:spcPts val="1196"/>
              </a:spcBef>
              <a:spcAft>
                <a:spcPts val="0"/>
              </a:spcAft>
              <a:buFont typeface="Symbol"/>
              <a:buChar char="·"/>
              <a:defRPr/>
            </a:lvl1pPr>
          </a:lstStyle>
          <a:p>
            <a:pPr marL="411480" marR="320040" indent="274320" algn="l">
              <a:lnSpc>
                <a:spcPts val="4300"/>
              </a:lnSpc>
              <a:spcAft>
                <a:spcPts val="0"/>
              </a:spcAft>
              <a:buFont typeface="Symbol"/>
              <a:buChar char="·"/>
            </a:pPr>
            <a:r>
              <a:rPr lang="da-DK" sz="1633" spc="0">
                <a:solidFill>
                  <a:srgbClr val="000000"/>
                </a:solidFill>
                <a:latin typeface="Times New Roman" panose="02020603050405020304" pitchFamily="1"/>
              </a:rPr>
              <a:t>Engagement and workaholism develop separately, job change has positive effect </a:t>
            </a:r>
            <a:r>
              <a:rPr lang="da-DK" sz="817" spc="0">
                <a:solidFill>
                  <a:srgbClr val="000000"/>
                </a:solidFill>
                <a:latin typeface="Times New Roman" panose="02020603050405020304" pitchFamily="1"/>
              </a:rPr>
              <a:t>(Mäkikangas et al., 2013) </a:t>
            </a:r>
          </a:p>
          <a:p>
            <a:pPr marL="411480" marR="137160" indent="274320" algn="l">
              <a:lnSpc>
                <a:spcPts val="4300"/>
              </a:lnSpc>
              <a:spcBef>
                <a:spcPts val="260"/>
              </a:spcBef>
              <a:spcAft>
                <a:spcPts val="0"/>
              </a:spcAft>
              <a:buFont typeface="Symbol"/>
              <a:buChar char="·"/>
            </a:pPr>
            <a:r>
              <a:rPr lang="da-DK" sz="1633" spc="0">
                <a:solidFill>
                  <a:srgbClr val="000000"/>
                </a:solidFill>
                <a:latin typeface="Times New Roman" panose="02020603050405020304" pitchFamily="1"/>
              </a:rPr>
              <a:t>Vigor and exhaustion do not develop in tandem, but dedication and cynicism do </a:t>
            </a:r>
            <a:r>
              <a:rPr lang="da-DK" sz="817" spc="0">
                <a:solidFill>
                  <a:srgbClr val="000000"/>
                </a:solidFill>
                <a:latin typeface="Times New Roman" panose="02020603050405020304" pitchFamily="1"/>
              </a:rPr>
              <a:t>(Mäkikangas et al., 2012) </a:t>
            </a:r>
          </a:p>
          <a:p>
            <a:pPr marL="411480" marR="0" indent="274320" algn="l">
              <a:lnSpc>
                <a:spcPts val="2900"/>
              </a:lnSpc>
              <a:spcBef>
                <a:spcPts val="1595"/>
              </a:spcBef>
              <a:spcAft>
                <a:spcPts val="0"/>
              </a:spcAft>
              <a:buFont typeface="Symbol"/>
              <a:buChar char="·"/>
            </a:pPr>
            <a:r>
              <a:rPr lang="da-DK" sz="1633" spc="0">
                <a:solidFill>
                  <a:srgbClr val="000000"/>
                </a:solidFill>
                <a:latin typeface="Times New Roman" panose="02020603050405020304" pitchFamily="1"/>
              </a:rPr>
              <a:t>Two profiles: Engaged and Exhausted-Workaholic </a:t>
            </a:r>
            <a:r>
              <a:rPr lang="da-DK" sz="817" spc="0">
                <a:solidFill>
                  <a:srgbClr val="000000"/>
                </a:solidFill>
                <a:latin typeface="Times New Roman" panose="02020603050405020304" pitchFamily="1"/>
              </a:rPr>
              <a:t>(Innanen et al., 2014) </a:t>
            </a:r>
          </a:p>
        </p:txBody>
      </p:sp>
      <p:sp>
        <p:nvSpPr>
          <p:cNvPr id="284" name="Pladsholder til tekst 283"/>
          <p:cNvSpPr>
            <a:spLocks noGrp="1"/>
          </p:cNvSpPr>
          <p:nvPr>
            <p:ph type="body" idx="10"/>
          </p:nvPr>
        </p:nvSpPr>
        <p:spPr>
          <a:xfrm>
            <a:off x="2992336" y="4739251"/>
            <a:ext cx="5496446" cy="1816319"/>
          </a:xfrm>
          <a:prstGeom prst="rect">
            <a:avLst/>
          </a:prstGeom>
          <a:noFill/>
          <a:ln w="0" cmpd="sng">
            <a:noFill/>
            <a:prstDash val="solid"/>
          </a:ln>
        </p:spPr>
        <p:txBody>
          <a:bodyPr vert="horz" lIns="0" tIns="1393190"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D"/>
                </a:solidFill>
                <a:latin typeface="Verdana" panose="02020603050405020304" pitchFamily="2"/>
              </a:rPr>
              <a:t>Jorma Rantanen lecture, FIOH, 21 November 2014 - 23 </a:t>
            </a:r>
          </a:p>
        </p:txBody>
      </p:sp>
    </p:spTree>
    <p:extLst>
      <p:ext uri="{BB962C8B-B14F-4D97-AF65-F5344CB8AC3E}">
        <p14:creationId xmlns:p14="http://schemas.microsoft.com/office/powerpoint/2010/main" val="2207526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1_1_">
    <p:bg>
      <p:bgPr>
        <a:solidFill>
          <a:schemeClr val="bg1">
            <a:alpha val="0"/>
          </a:schemeClr>
        </a:solidFill>
        <a:effectLst/>
      </p:bgPr>
    </p:bg>
    <p:spTree>
      <p:nvGrpSpPr>
        <p:cNvPr id="1" name=""/>
        <p:cNvGrpSpPr/>
        <p:nvPr/>
      </p:nvGrpSpPr>
      <p:grpSpPr>
        <a:xfrm>
          <a:off x="0" y="0"/>
          <a:ext cx="0" cy="0"/>
          <a:chOff x="0" y="0"/>
          <a:chExt cx="0" cy="0"/>
        </a:xfrm>
      </p:grpSpPr>
      <p:sp>
        <p:nvSpPr>
          <p:cNvPr id="294" name="Pladsholder til tekst 293"/>
          <p:cNvSpPr>
            <a:spLocks noGrp="1"/>
          </p:cNvSpPr>
          <p:nvPr>
            <p:ph type="body" idx="10"/>
          </p:nvPr>
        </p:nvSpPr>
        <p:spPr>
          <a:xfrm>
            <a:off x="2512802" y="561659"/>
            <a:ext cx="4838242" cy="472946"/>
          </a:xfrm>
          <a:prstGeom prst="rect">
            <a:avLst/>
          </a:prstGeom>
          <a:noFill/>
          <a:ln w="0" cmpd="sng">
            <a:noFill/>
            <a:prstDash val="solid"/>
          </a:ln>
        </p:spPr>
        <p:txBody>
          <a:bodyPr vert="horz" lIns="0" tIns="635" rIns="0" bIns="0" anchor="t"/>
          <a:lstStyle>
            <a:lvl1pPr marL="0" marR="0" indent="0" algn="l">
              <a:lnSpc>
                <a:spcPts val="3000"/>
              </a:lnSpc>
              <a:spcAft>
                <a:spcPts val="0"/>
              </a:spcAft>
              <a:defRPr/>
            </a:lvl1pPr>
          </a:lstStyle>
          <a:p>
            <a:pPr marL="0" marR="0" indent="0" algn="l">
              <a:lnSpc>
                <a:spcPts val="4000"/>
              </a:lnSpc>
              <a:spcAft>
                <a:spcPts val="0"/>
              </a:spcAft>
            </a:pPr>
            <a:r>
              <a:rPr lang="da-DK" sz="2449" spc="-20">
                <a:solidFill>
                  <a:srgbClr val="000000"/>
                </a:solidFill>
                <a:latin typeface="Times New Roman" panose="02020603050405020304" pitchFamily="1"/>
              </a:rPr>
              <a:t>Engagement model in business </a:t>
            </a:r>
          </a:p>
        </p:txBody>
      </p:sp>
      <p:sp>
        <p:nvSpPr>
          <p:cNvPr id="295" name="Pladsholder til tekst 294"/>
          <p:cNvSpPr>
            <a:spLocks noGrp="1"/>
          </p:cNvSpPr>
          <p:nvPr>
            <p:ph type="body" idx="10"/>
          </p:nvPr>
        </p:nvSpPr>
        <p:spPr>
          <a:xfrm>
            <a:off x="5466578" y="4594659"/>
            <a:ext cx="1177926" cy="213718"/>
          </a:xfrm>
          <a:prstGeom prst="rect">
            <a:avLst/>
          </a:prstGeom>
          <a:noFill/>
          <a:ln w="0" cmpd="sng">
            <a:noFill/>
            <a:prstDash val="solid"/>
          </a:ln>
        </p:spPr>
        <p:txBody>
          <a:bodyPr vert="horz" lIns="0" tIns="3175" rIns="0" bIns="0" anchor="t"/>
          <a:lstStyle>
            <a:lvl1pPr marL="0" marR="0" indent="0" algn="l">
              <a:lnSpc>
                <a:spcPts val="1350"/>
              </a:lnSpc>
              <a:spcAft>
                <a:spcPts val="0"/>
              </a:spcAft>
              <a:defRPr/>
            </a:lvl1pPr>
          </a:lstStyle>
          <a:p>
            <a:pPr marL="0" marR="0" indent="0" algn="l">
              <a:lnSpc>
                <a:spcPts val="1800"/>
              </a:lnSpc>
              <a:spcAft>
                <a:spcPts val="0"/>
              </a:spcAft>
            </a:pPr>
            <a:r>
              <a:rPr lang="da-DK" sz="1089" i="1" spc="-41">
                <a:solidFill>
                  <a:srgbClr val="000000"/>
                </a:solidFill>
                <a:latin typeface="Times New Roman" panose="02020603050405020304" pitchFamily="1"/>
              </a:rPr>
              <a:t>‘Linkage studies’ </a:t>
            </a:r>
          </a:p>
        </p:txBody>
      </p:sp>
      <p:sp>
        <p:nvSpPr>
          <p:cNvPr id="296" name="Pladsholder til tekst 295"/>
          <p:cNvSpPr>
            <a:spLocks noGrp="1"/>
          </p:cNvSpPr>
          <p:nvPr>
            <p:ph type="body" idx="10"/>
          </p:nvPr>
        </p:nvSpPr>
        <p:spPr>
          <a:xfrm>
            <a:off x="2059336" y="2600914"/>
            <a:ext cx="1037270" cy="438382"/>
          </a:xfrm>
          <a:prstGeom prst="rect">
            <a:avLst/>
          </a:prstGeom>
          <a:noFill/>
          <a:ln w="0" cmpd="sng">
            <a:noFill/>
            <a:prstDash val="solid"/>
          </a:ln>
        </p:spPr>
        <p:txBody>
          <a:bodyPr vert="horz" lIns="0" tIns="0" rIns="0" bIns="0" anchor="t"/>
          <a:lstStyle>
            <a:lvl1pPr marL="205740" marR="0" indent="-205740" algn="l">
              <a:lnSpc>
                <a:spcPts val="1425"/>
              </a:lnSpc>
              <a:spcAft>
                <a:spcPts val="0"/>
              </a:spcAft>
              <a:defRPr/>
            </a:lvl1pPr>
          </a:lstStyle>
          <a:p>
            <a:pPr marL="274320" marR="0" indent="-274320" algn="l">
              <a:lnSpc>
                <a:spcPts val="1900"/>
              </a:lnSpc>
              <a:spcAft>
                <a:spcPts val="0"/>
              </a:spcAft>
            </a:pPr>
            <a:r>
              <a:rPr lang="da-DK" sz="1089" b="1" spc="-7">
                <a:solidFill>
                  <a:srgbClr val="000000"/>
                </a:solidFill>
                <a:latin typeface="Arial" panose="02020603050405020304" pitchFamily="2"/>
              </a:rPr>
              <a:t>Engagement drivers </a:t>
            </a:r>
          </a:p>
        </p:txBody>
      </p:sp>
      <p:sp>
        <p:nvSpPr>
          <p:cNvPr id="297" name="Pladsholder til tekst 296"/>
          <p:cNvSpPr>
            <a:spLocks noGrp="1"/>
          </p:cNvSpPr>
          <p:nvPr>
            <p:ph type="body" idx="10"/>
          </p:nvPr>
        </p:nvSpPr>
        <p:spPr>
          <a:xfrm>
            <a:off x="4418446" y="2634325"/>
            <a:ext cx="1022064" cy="440686"/>
          </a:xfrm>
          <a:prstGeom prst="rect">
            <a:avLst/>
          </a:prstGeom>
          <a:noFill/>
          <a:ln w="0" cmpd="sng">
            <a:noFill/>
            <a:prstDash val="solid"/>
          </a:ln>
        </p:spPr>
        <p:txBody>
          <a:bodyPr vert="horz" lIns="0" tIns="0" rIns="0" bIns="0" anchor="t"/>
          <a:lstStyle>
            <a:lvl1pPr marL="0" marR="0" indent="0" algn="ctr">
              <a:lnSpc>
                <a:spcPts val="1425"/>
              </a:lnSpc>
              <a:spcAft>
                <a:spcPts val="0"/>
              </a:spcAft>
              <a:defRPr/>
            </a:lvl1pPr>
          </a:lstStyle>
          <a:p>
            <a:pPr marL="0" marR="0" indent="0" algn="ctr">
              <a:lnSpc>
                <a:spcPts val="1900"/>
              </a:lnSpc>
              <a:spcAft>
                <a:spcPts val="0"/>
              </a:spcAft>
            </a:pPr>
            <a:r>
              <a:rPr lang="da-DK" sz="1089" b="1" spc="-4">
                <a:solidFill>
                  <a:srgbClr val="000000"/>
                </a:solidFill>
                <a:latin typeface="Arial" panose="02020603050405020304" pitchFamily="2"/>
              </a:rPr>
              <a:t>Employee </a:t>
            </a:r>
            <a:br/>
            <a:r>
              <a:rPr lang="da-DK" sz="1089" b="1" spc="-4">
                <a:solidFill>
                  <a:srgbClr val="000000"/>
                </a:solidFill>
                <a:latin typeface="Arial" panose="02020603050405020304" pitchFamily="2"/>
              </a:rPr>
              <a:t>engagement </a:t>
            </a:r>
          </a:p>
        </p:txBody>
      </p:sp>
      <p:sp>
        <p:nvSpPr>
          <p:cNvPr id="298" name="Pladsholder til tekst 297"/>
          <p:cNvSpPr>
            <a:spLocks noGrp="1"/>
          </p:cNvSpPr>
          <p:nvPr>
            <p:ph type="body" idx="10"/>
          </p:nvPr>
        </p:nvSpPr>
        <p:spPr>
          <a:xfrm>
            <a:off x="6858476" y="2595729"/>
            <a:ext cx="812981" cy="440686"/>
          </a:xfrm>
          <a:prstGeom prst="rect">
            <a:avLst/>
          </a:prstGeom>
          <a:noFill/>
          <a:ln w="0" cmpd="sng">
            <a:noFill/>
            <a:prstDash val="solid"/>
          </a:ln>
        </p:spPr>
        <p:txBody>
          <a:bodyPr vert="horz" lIns="0" tIns="1905" rIns="0" bIns="0" anchor="t"/>
          <a:lstStyle>
            <a:lvl1pPr marL="0" marR="0" indent="0" algn="l">
              <a:lnSpc>
                <a:spcPts val="1425"/>
              </a:lnSpc>
              <a:spcAft>
                <a:spcPts val="0"/>
              </a:spcAft>
              <a:defRPr/>
            </a:lvl1pPr>
          </a:lstStyle>
          <a:p>
            <a:pPr marL="0" marR="0" indent="0" algn="l">
              <a:lnSpc>
                <a:spcPts val="1900"/>
              </a:lnSpc>
              <a:spcAft>
                <a:spcPts val="0"/>
              </a:spcAft>
            </a:pPr>
            <a:r>
              <a:rPr lang="da-DK" sz="1089" b="1" spc="-11">
                <a:solidFill>
                  <a:srgbClr val="000000"/>
                </a:solidFill>
                <a:latin typeface="Arial" panose="02020603050405020304" pitchFamily="2"/>
              </a:rPr>
              <a:t>Business outcomes </a:t>
            </a:r>
          </a:p>
        </p:txBody>
      </p:sp>
      <p:sp>
        <p:nvSpPr>
          <p:cNvPr id="299" name="Pladsholder til tekst 298"/>
          <p:cNvSpPr>
            <a:spLocks noGrp="1"/>
          </p:cNvSpPr>
          <p:nvPr>
            <p:ph type="body" idx="10"/>
          </p:nvPr>
        </p:nvSpPr>
        <p:spPr>
          <a:xfrm>
            <a:off x="4001365" y="5996789"/>
            <a:ext cx="3756440" cy="169362"/>
          </a:xfrm>
          <a:prstGeom prst="rect">
            <a:avLst/>
          </a:prstGeom>
          <a:noFill/>
          <a:ln w="0" cmpd="sng">
            <a:noFill/>
            <a:prstDash val="solid"/>
          </a:ln>
        </p:spPr>
        <p:txBody>
          <a:bodyPr vert="horz" lIns="0" tIns="6985" rIns="0" bIns="0" anchor="t"/>
          <a:lstStyle>
            <a:lvl1pPr marL="0" marR="0" indent="0" algn="l">
              <a:lnSpc>
                <a:spcPts val="1050"/>
              </a:lnSpc>
              <a:spcAft>
                <a:spcPts val="0"/>
              </a:spcAft>
              <a:defRPr/>
            </a:lvl1pPr>
          </a:lstStyle>
          <a:p>
            <a:pPr marL="0" marR="0" indent="0" algn="l">
              <a:lnSpc>
                <a:spcPts val="1400"/>
              </a:lnSpc>
              <a:spcAft>
                <a:spcPts val="0"/>
              </a:spcAft>
            </a:pPr>
            <a:r>
              <a:rPr lang="da-DK" sz="817" i="1" spc="0">
                <a:solidFill>
                  <a:srgbClr val="3966AD"/>
                </a:solidFill>
                <a:latin typeface="Verdana" panose="02020603050405020304" pitchFamily="2"/>
              </a:rPr>
              <a:t>Jorma Rantanen lecture, FIOH, 21 November 2014 - 24 </a:t>
            </a:r>
          </a:p>
        </p:txBody>
      </p:sp>
    </p:spTree>
    <p:extLst>
      <p:ext uri="{BB962C8B-B14F-4D97-AF65-F5344CB8AC3E}">
        <p14:creationId xmlns:p14="http://schemas.microsoft.com/office/powerpoint/2010/main" val="2055495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2_1_">
    <p:bg>
      <p:bgPr>
        <a:solidFill>
          <a:schemeClr val="bg1">
            <a:alpha val="0"/>
          </a:schemeClr>
        </a:solidFill>
        <a:effectLst/>
      </p:bgPr>
    </p:bg>
    <p:spTree>
      <p:nvGrpSpPr>
        <p:cNvPr id="1" name=""/>
        <p:cNvGrpSpPr/>
        <p:nvPr/>
      </p:nvGrpSpPr>
      <p:grpSpPr>
        <a:xfrm>
          <a:off x="0" y="0"/>
          <a:ext cx="0" cy="0"/>
          <a:chOff x="0" y="0"/>
          <a:chExt cx="0" cy="0"/>
        </a:xfrm>
      </p:grpSpPr>
      <p:sp>
        <p:nvSpPr>
          <p:cNvPr id="304" name="Pladsholder til tekst 303"/>
          <p:cNvSpPr>
            <a:spLocks noGrp="1"/>
          </p:cNvSpPr>
          <p:nvPr>
            <p:ph type="body" idx="10"/>
          </p:nvPr>
        </p:nvSpPr>
        <p:spPr>
          <a:xfrm>
            <a:off x="1454351" y="299552"/>
            <a:ext cx="7032802" cy="904415"/>
          </a:xfrm>
          <a:prstGeom prst="rect">
            <a:avLst/>
          </a:prstGeom>
          <a:noFill/>
          <a:ln w="0" cmpd="sng">
            <a:noFill/>
            <a:prstDash val="solid"/>
          </a:ln>
        </p:spPr>
        <p:txBody>
          <a:bodyPr vert="horz" lIns="0" tIns="60960" rIns="0" bIns="0" anchor="t"/>
          <a:lstStyle>
            <a:lvl1pPr marL="1268730" marR="0" indent="0" algn="l">
              <a:lnSpc>
                <a:spcPts val="3075"/>
              </a:lnSpc>
              <a:spcAft>
                <a:spcPts val="2441"/>
              </a:spcAft>
              <a:defRPr/>
            </a:lvl1pPr>
          </a:lstStyle>
          <a:p>
            <a:pPr marL="1691640" marR="0" indent="0" algn="l">
              <a:lnSpc>
                <a:spcPts val="4100"/>
              </a:lnSpc>
              <a:spcAft>
                <a:spcPts val="3255"/>
              </a:spcAft>
            </a:pPr>
            <a:r>
              <a:rPr lang="da-DK" sz="2449" spc="0">
                <a:solidFill>
                  <a:srgbClr val="000000"/>
                </a:solidFill>
                <a:latin typeface="Times New Roman" panose="02020603050405020304" pitchFamily="1"/>
              </a:rPr>
              <a:t>Drivers of engagement </a:t>
            </a:r>
          </a:p>
        </p:txBody>
      </p:sp>
      <p:sp>
        <p:nvSpPr>
          <p:cNvPr id="305" name="Pladsholder til tekst 304"/>
          <p:cNvSpPr>
            <a:spLocks noGrp="1"/>
          </p:cNvSpPr>
          <p:nvPr>
            <p:ph type="body" idx="10"/>
          </p:nvPr>
        </p:nvSpPr>
        <p:spPr>
          <a:xfrm>
            <a:off x="1454351" y="1203967"/>
            <a:ext cx="7032802" cy="4141875"/>
          </a:xfrm>
          <a:prstGeom prst="rect">
            <a:avLst/>
          </a:prstGeom>
          <a:noFill/>
          <a:ln w="0" cmpd="sng">
            <a:noFill/>
            <a:prstDash val="solid"/>
          </a:ln>
        </p:spPr>
        <p:txBody>
          <a:bodyPr vert="horz" lIns="0" tIns="236855" rIns="0" bIns="0" anchor="t"/>
          <a:lstStyle>
            <a:lvl1pPr marL="240030" marR="0" indent="240030" algn="just">
              <a:lnSpc>
                <a:spcPts val="1875"/>
              </a:lnSpc>
              <a:spcBef>
                <a:spcPts val="1009"/>
              </a:spcBef>
              <a:spcAft>
                <a:spcPts val="3525"/>
              </a:spcAft>
              <a:buFont typeface="Symbol"/>
              <a:buChar char="·"/>
              <a:defRPr/>
            </a:lvl1pPr>
          </a:lstStyle>
          <a:p>
            <a:pPr marL="320040" marR="0" indent="320040" algn="just">
              <a:lnSpc>
                <a:spcPts val="2500"/>
              </a:lnSpc>
              <a:spcAft>
                <a:spcPts val="0"/>
              </a:spcAft>
              <a:buFont typeface="Symbol"/>
              <a:buChar char="·"/>
            </a:pPr>
            <a:r>
              <a:rPr lang="da-DK" sz="1361" spc="-7">
                <a:solidFill>
                  <a:srgbClr val="000000"/>
                </a:solidFill>
                <a:latin typeface="Times New Roman" panose="02020603050405020304" pitchFamily="1"/>
              </a:rPr>
              <a:t>Trust and integrity of management </a:t>
            </a:r>
          </a:p>
          <a:p>
            <a:pPr marL="320040" marR="0" indent="320040" algn="just">
              <a:lnSpc>
                <a:spcPts val="2500"/>
              </a:lnSpc>
              <a:spcBef>
                <a:spcPts val="1345"/>
              </a:spcBef>
              <a:spcAft>
                <a:spcPts val="0"/>
              </a:spcAft>
              <a:buFont typeface="Symbol"/>
              <a:buChar char="·"/>
            </a:pPr>
            <a:r>
              <a:rPr lang="da-DK" sz="1361" spc="-7">
                <a:solidFill>
                  <a:srgbClr val="000000"/>
                </a:solidFill>
                <a:latin typeface="Times New Roman" panose="02020603050405020304" pitchFamily="1"/>
              </a:rPr>
              <a:t>Personal relationship with manager </a:t>
            </a:r>
          </a:p>
          <a:p>
            <a:pPr marL="320040" marR="0" indent="320040" algn="just">
              <a:lnSpc>
                <a:spcPts val="2500"/>
              </a:lnSpc>
              <a:spcBef>
                <a:spcPts val="1320"/>
              </a:spcBef>
              <a:spcAft>
                <a:spcPts val="0"/>
              </a:spcAft>
              <a:buFont typeface="Symbol"/>
              <a:buChar char="·"/>
            </a:pPr>
            <a:r>
              <a:rPr lang="da-DK" sz="1361" spc="-7">
                <a:solidFill>
                  <a:srgbClr val="000000"/>
                </a:solidFill>
                <a:latin typeface="Times New Roman" panose="02020603050405020304" pitchFamily="1"/>
              </a:rPr>
              <a:t>Co-workers and team (support, climate) </a:t>
            </a:r>
          </a:p>
          <a:p>
            <a:pPr marL="320040" marR="0" indent="320040" algn="just">
              <a:lnSpc>
                <a:spcPts val="2500"/>
              </a:lnSpc>
              <a:spcBef>
                <a:spcPts val="1345"/>
              </a:spcBef>
              <a:spcAft>
                <a:spcPts val="0"/>
              </a:spcAft>
              <a:buFont typeface="Symbol"/>
              <a:buChar char="·"/>
            </a:pPr>
            <a:r>
              <a:rPr lang="da-DK" sz="1361" spc="-4">
                <a:solidFill>
                  <a:srgbClr val="000000"/>
                </a:solidFill>
                <a:latin typeface="Times New Roman" panose="02020603050405020304" pitchFamily="1"/>
              </a:rPr>
              <a:t>Challenging job (autonomy, participation) </a:t>
            </a:r>
          </a:p>
          <a:p>
            <a:pPr marL="320040" marR="0" indent="320040" algn="just">
              <a:lnSpc>
                <a:spcPts val="2500"/>
              </a:lnSpc>
              <a:spcBef>
                <a:spcPts val="1345"/>
              </a:spcBef>
              <a:spcAft>
                <a:spcPts val="0"/>
              </a:spcAft>
              <a:buFont typeface="Symbol"/>
              <a:buChar char="·"/>
            </a:pPr>
            <a:r>
              <a:rPr lang="da-DK" sz="1361" spc="-11">
                <a:solidFill>
                  <a:srgbClr val="000000"/>
                </a:solidFill>
                <a:latin typeface="Times New Roman" panose="02020603050405020304" pitchFamily="1"/>
              </a:rPr>
              <a:t>Skill development </a:t>
            </a:r>
          </a:p>
          <a:p>
            <a:pPr marL="320040" marR="0" indent="320040" algn="just">
              <a:lnSpc>
                <a:spcPts val="2500"/>
              </a:lnSpc>
              <a:spcBef>
                <a:spcPts val="1345"/>
              </a:spcBef>
              <a:spcAft>
                <a:spcPts val="0"/>
              </a:spcAft>
              <a:buFont typeface="Symbol"/>
              <a:buChar char="·"/>
            </a:pPr>
            <a:r>
              <a:rPr lang="da-DK" sz="1361" spc="-11">
                <a:solidFill>
                  <a:srgbClr val="000000"/>
                </a:solidFill>
                <a:latin typeface="Times New Roman" panose="02020603050405020304" pitchFamily="1"/>
              </a:rPr>
              <a:t>Career opportunities </a:t>
            </a:r>
          </a:p>
          <a:p>
            <a:pPr marL="320040" marR="0" indent="320040" algn="just">
              <a:lnSpc>
                <a:spcPts val="2500"/>
              </a:lnSpc>
              <a:spcBef>
                <a:spcPts val="1345"/>
              </a:spcBef>
              <a:spcAft>
                <a:spcPts val="0"/>
              </a:spcAft>
              <a:buFont typeface="Symbol"/>
              <a:buChar char="·"/>
            </a:pPr>
            <a:r>
              <a:rPr lang="da-DK" sz="1361" spc="-4">
                <a:solidFill>
                  <a:srgbClr val="000000"/>
                </a:solidFill>
                <a:latin typeface="Times New Roman" panose="02020603050405020304" pitchFamily="1"/>
              </a:rPr>
              <a:t>Line-of-sight between individual and company performance </a:t>
            </a:r>
          </a:p>
          <a:p>
            <a:pPr marL="320040" marR="0" indent="320040" algn="just">
              <a:lnSpc>
                <a:spcPts val="2500"/>
              </a:lnSpc>
              <a:spcBef>
                <a:spcPts val="1345"/>
              </a:spcBef>
              <a:spcAft>
                <a:spcPts val="4700"/>
              </a:spcAft>
              <a:buFont typeface="Symbol"/>
              <a:buChar char="·"/>
            </a:pPr>
            <a:r>
              <a:rPr lang="da-DK" sz="1361" spc="-7">
                <a:solidFill>
                  <a:srgbClr val="000000"/>
                </a:solidFill>
                <a:latin typeface="Times New Roman" panose="02020603050405020304" pitchFamily="1"/>
              </a:rPr>
              <a:t>Pride about the company </a:t>
            </a:r>
          </a:p>
        </p:txBody>
      </p:sp>
      <p:sp>
        <p:nvSpPr>
          <p:cNvPr id="306" name="Pladsholder til tekst 305"/>
          <p:cNvSpPr>
            <a:spLocks noGrp="1"/>
          </p:cNvSpPr>
          <p:nvPr>
            <p:ph type="body" idx="10"/>
          </p:nvPr>
        </p:nvSpPr>
        <p:spPr>
          <a:xfrm>
            <a:off x="1454351" y="5345842"/>
            <a:ext cx="7032802" cy="330659"/>
          </a:xfrm>
          <a:prstGeom prst="rect">
            <a:avLst/>
          </a:prstGeom>
          <a:noFill/>
          <a:ln w="0" cmpd="sng">
            <a:noFill/>
            <a:prstDash val="solid"/>
          </a:ln>
        </p:spPr>
        <p:txBody>
          <a:bodyPr vert="horz" lIns="0" tIns="167640" rIns="0" bIns="0" anchor="t"/>
          <a:lstStyle>
            <a:lvl1pPr marL="68580" marR="0" indent="0" algn="l">
              <a:lnSpc>
                <a:spcPts val="1125"/>
              </a:lnSpc>
              <a:spcAft>
                <a:spcPts val="0"/>
              </a:spcAft>
              <a:defRPr/>
            </a:lvl1pPr>
          </a:lstStyle>
          <a:p>
            <a:pPr marL="91440" marR="0" indent="0" algn="l">
              <a:lnSpc>
                <a:spcPts val="1500"/>
              </a:lnSpc>
              <a:spcAft>
                <a:spcPts val="0"/>
              </a:spcAft>
            </a:pPr>
            <a:r>
              <a:rPr lang="da-DK" sz="953" spc="0">
                <a:solidFill>
                  <a:srgbClr val="000000"/>
                </a:solidFill>
                <a:latin typeface="Times New Roman" panose="02020603050405020304" pitchFamily="1"/>
              </a:rPr>
              <a:t>Source: Gibbons (2006), based on 12 studies using over 500,000 employees around the globe </a:t>
            </a:r>
          </a:p>
        </p:txBody>
      </p:sp>
      <p:sp>
        <p:nvSpPr>
          <p:cNvPr id="307" name="Pladsholder til tekst 306"/>
          <p:cNvSpPr>
            <a:spLocks noGrp="1"/>
          </p:cNvSpPr>
          <p:nvPr>
            <p:ph type="body" idx="10"/>
          </p:nvPr>
        </p:nvSpPr>
        <p:spPr>
          <a:xfrm>
            <a:off x="2992336" y="5676500"/>
            <a:ext cx="5494817" cy="879068"/>
          </a:xfrm>
          <a:prstGeom prst="rect">
            <a:avLst/>
          </a:prstGeom>
          <a:noFill/>
          <a:ln w="0" cmpd="sng">
            <a:noFill/>
            <a:prstDash val="solid"/>
          </a:ln>
        </p:spPr>
        <p:txBody>
          <a:bodyPr vert="horz" lIns="0" tIns="360045" rIns="0" bIns="0" anchor="t"/>
          <a:lstStyle>
            <a:lvl1pPr marL="891540" marR="0" indent="0" algn="l">
              <a:lnSpc>
                <a:spcPts val="1050"/>
              </a:lnSpc>
              <a:spcAft>
                <a:spcPts val="2539"/>
              </a:spcAft>
              <a:defRPr/>
            </a:lvl1pPr>
          </a:lstStyle>
          <a:p>
            <a:pPr marL="1188720" marR="0" indent="0" algn="l">
              <a:lnSpc>
                <a:spcPts val="1400"/>
              </a:lnSpc>
              <a:spcAft>
                <a:spcPts val="3385"/>
              </a:spcAft>
            </a:pPr>
            <a:r>
              <a:rPr lang="da-DK" sz="817" i="1" spc="11">
                <a:solidFill>
                  <a:srgbClr val="3966AD"/>
                </a:solidFill>
                <a:latin typeface="Verdana" panose="02020603050405020304" pitchFamily="2"/>
              </a:rPr>
              <a:t>Jorma Rantanen lecture, FIOH, 21 November 2014 - 25 </a:t>
            </a:r>
          </a:p>
        </p:txBody>
      </p:sp>
    </p:spTree>
    <p:extLst>
      <p:ext uri="{BB962C8B-B14F-4D97-AF65-F5344CB8AC3E}">
        <p14:creationId xmlns:p14="http://schemas.microsoft.com/office/powerpoint/2010/main" val="4247479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3_1_">
    <p:bg>
      <p:bgPr>
        <a:solidFill>
          <a:schemeClr val="bg1">
            <a:alpha val="0"/>
          </a:schemeClr>
        </a:solidFill>
        <a:effectLst/>
      </p:bgPr>
    </p:bg>
    <p:spTree>
      <p:nvGrpSpPr>
        <p:cNvPr id="1" name=""/>
        <p:cNvGrpSpPr/>
        <p:nvPr/>
      </p:nvGrpSpPr>
      <p:grpSpPr>
        <a:xfrm>
          <a:off x="0" y="0"/>
          <a:ext cx="0" cy="0"/>
          <a:chOff x="0" y="0"/>
          <a:chExt cx="0" cy="0"/>
        </a:xfrm>
      </p:grpSpPr>
      <p:sp>
        <p:nvSpPr>
          <p:cNvPr id="317" name="Pladsholder til tekst 316"/>
          <p:cNvSpPr>
            <a:spLocks noGrp="1"/>
          </p:cNvSpPr>
          <p:nvPr>
            <p:ph type="body" idx="10"/>
          </p:nvPr>
        </p:nvSpPr>
        <p:spPr>
          <a:xfrm>
            <a:off x="1454351" y="299551"/>
            <a:ext cx="7031715" cy="837592"/>
          </a:xfrm>
          <a:prstGeom prst="rect">
            <a:avLst/>
          </a:prstGeom>
          <a:noFill/>
          <a:ln w="0" cmpd="sng">
            <a:noFill/>
            <a:prstDash val="solid"/>
          </a:ln>
        </p:spPr>
        <p:txBody>
          <a:bodyPr vert="horz" lIns="0" tIns="181610" rIns="0" bIns="0" anchor="t"/>
          <a:lstStyle>
            <a:lvl1pPr marL="548640" marR="0" indent="0" algn="l">
              <a:lnSpc>
                <a:spcPts val="3375"/>
              </a:lnSpc>
              <a:spcAft>
                <a:spcPts val="975"/>
              </a:spcAft>
              <a:defRPr/>
            </a:lvl1pPr>
          </a:lstStyle>
          <a:p>
            <a:pPr marL="731520" marR="0" indent="0" algn="l">
              <a:lnSpc>
                <a:spcPts val="4500"/>
              </a:lnSpc>
              <a:spcAft>
                <a:spcPts val="1300"/>
              </a:spcAft>
            </a:pPr>
            <a:r>
              <a:rPr lang="da-DK" sz="2722" spc="0">
                <a:solidFill>
                  <a:srgbClr val="000000"/>
                </a:solidFill>
                <a:latin typeface="Times New Roman" panose="02020603050405020304" pitchFamily="1"/>
              </a:rPr>
              <a:t>Business outcomes </a:t>
            </a:r>
            <a:r>
              <a:rPr lang="da-DK" sz="1905" spc="0">
                <a:solidFill>
                  <a:srgbClr val="000000"/>
                </a:solidFill>
                <a:latin typeface="Times New Roman" panose="02020603050405020304" pitchFamily="1"/>
              </a:rPr>
              <a:t>(linkage studies) </a:t>
            </a:r>
          </a:p>
        </p:txBody>
      </p:sp>
      <p:sp>
        <p:nvSpPr>
          <p:cNvPr id="318" name="Pladsholder til tekst 317"/>
          <p:cNvSpPr>
            <a:spLocks noGrp="1"/>
          </p:cNvSpPr>
          <p:nvPr>
            <p:ph type="body" idx="10"/>
          </p:nvPr>
        </p:nvSpPr>
        <p:spPr>
          <a:xfrm>
            <a:off x="1454351" y="1137144"/>
            <a:ext cx="7031715" cy="3528370"/>
          </a:xfrm>
          <a:prstGeom prst="rect">
            <a:avLst/>
          </a:prstGeom>
          <a:noFill/>
          <a:ln w="0" cmpd="sng">
            <a:noFill/>
            <a:prstDash val="solid"/>
          </a:ln>
        </p:spPr>
        <p:txBody>
          <a:bodyPr vert="horz" lIns="0" tIns="332105" rIns="0" bIns="0" anchor="t"/>
          <a:lstStyle>
            <a:lvl1pPr marL="171450" marR="0" indent="240030" algn="just">
              <a:lnSpc>
                <a:spcPts val="1875"/>
              </a:lnSpc>
              <a:spcBef>
                <a:spcPts val="1001"/>
              </a:spcBef>
              <a:spcAft>
                <a:spcPts val="1823"/>
              </a:spcAft>
              <a:buFont typeface="Symbol"/>
              <a:buChar char="·"/>
              <a:defRPr/>
            </a:lvl1pPr>
          </a:lstStyle>
          <a:p>
            <a:pPr marL="228600" marR="0" indent="320040" algn="just">
              <a:lnSpc>
                <a:spcPts val="2500"/>
              </a:lnSpc>
              <a:spcAft>
                <a:spcPts val="0"/>
              </a:spcAft>
              <a:buFont typeface="Symbol"/>
              <a:buChar char="·"/>
            </a:pPr>
            <a:r>
              <a:rPr lang="da-DK" sz="1361" spc="-4">
                <a:solidFill>
                  <a:srgbClr val="000000"/>
                </a:solidFill>
                <a:latin typeface="Times New Roman" panose="02020603050405020304" pitchFamily="1"/>
              </a:rPr>
              <a:t>Sales performance at team level </a:t>
            </a:r>
            <a:r>
              <a:rPr lang="da-DK" sz="817" spc="-4">
                <a:solidFill>
                  <a:srgbClr val="000000"/>
                </a:solidFill>
                <a:latin typeface="Times New Roman" panose="02020603050405020304" pitchFamily="1"/>
              </a:rPr>
              <a:t>(Bates, 2004 Fleming et al. 2005) </a:t>
            </a:r>
          </a:p>
          <a:p>
            <a:pPr marL="228600" marR="0" indent="320040" algn="just">
              <a:lnSpc>
                <a:spcPts val="2500"/>
              </a:lnSpc>
              <a:spcBef>
                <a:spcPts val="1335"/>
              </a:spcBef>
              <a:spcAft>
                <a:spcPts val="0"/>
              </a:spcAft>
              <a:buFont typeface="Symbol"/>
              <a:buChar char="·"/>
            </a:pPr>
            <a:r>
              <a:rPr lang="da-DK" sz="1361" spc="-4">
                <a:solidFill>
                  <a:srgbClr val="000000"/>
                </a:solidFill>
                <a:latin typeface="Times New Roman" panose="02020603050405020304" pitchFamily="1"/>
              </a:rPr>
              <a:t>Customer service productivity </a:t>
            </a:r>
            <a:r>
              <a:rPr lang="da-DK" sz="817" spc="-4">
                <a:solidFill>
                  <a:srgbClr val="000000"/>
                </a:solidFill>
                <a:latin typeface="Times New Roman" panose="02020603050405020304" pitchFamily="1"/>
              </a:rPr>
              <a:t>(Conference Board, 2003) </a:t>
            </a:r>
          </a:p>
          <a:p>
            <a:pPr marL="228600" marR="0" indent="320040" algn="just">
              <a:lnSpc>
                <a:spcPts val="2500"/>
              </a:lnSpc>
              <a:spcBef>
                <a:spcPts val="1335"/>
              </a:spcBef>
              <a:spcAft>
                <a:spcPts val="0"/>
              </a:spcAft>
              <a:buFont typeface="Symbol"/>
              <a:buChar char="·"/>
            </a:pPr>
            <a:r>
              <a:rPr lang="da-DK" sz="1361" spc="-4">
                <a:solidFill>
                  <a:srgbClr val="000000"/>
                </a:solidFill>
                <a:latin typeface="Times New Roman" panose="02020603050405020304" pitchFamily="1"/>
              </a:rPr>
              <a:t>Customer satisfaction </a:t>
            </a:r>
            <a:r>
              <a:rPr lang="da-DK" sz="817" spc="-4">
                <a:solidFill>
                  <a:srgbClr val="000000"/>
                </a:solidFill>
                <a:latin typeface="Times New Roman" panose="02020603050405020304" pitchFamily="1"/>
              </a:rPr>
              <a:t>(Coco &amp; Jamison, 2011) </a:t>
            </a:r>
          </a:p>
          <a:p>
            <a:pPr marL="228600" marR="0" indent="320040" algn="just">
              <a:lnSpc>
                <a:spcPts val="2500"/>
              </a:lnSpc>
              <a:spcBef>
                <a:spcPts val="1335"/>
              </a:spcBef>
              <a:spcAft>
                <a:spcPts val="0"/>
              </a:spcAft>
              <a:buFont typeface="Symbol"/>
              <a:buChar char="·"/>
            </a:pPr>
            <a:r>
              <a:rPr lang="da-DK" sz="1361" spc="-4">
                <a:solidFill>
                  <a:srgbClr val="000000"/>
                </a:solidFill>
                <a:latin typeface="Times New Roman" panose="02020603050405020304" pitchFamily="1"/>
              </a:rPr>
              <a:t>Company’s financial performance </a:t>
            </a:r>
            <a:r>
              <a:rPr lang="da-DK" sz="817" spc="-4">
                <a:solidFill>
                  <a:srgbClr val="000000"/>
                </a:solidFill>
                <a:latin typeface="Times New Roman" panose="02020603050405020304" pitchFamily="1"/>
              </a:rPr>
              <a:t>(Hewitt, 2004) </a:t>
            </a:r>
          </a:p>
          <a:p>
            <a:pPr marL="228600" marR="0" indent="320040" algn="just">
              <a:lnSpc>
                <a:spcPts val="2500"/>
              </a:lnSpc>
              <a:spcBef>
                <a:spcPts val="1335"/>
              </a:spcBef>
              <a:spcAft>
                <a:spcPts val="0"/>
              </a:spcAft>
              <a:buFont typeface="Symbol"/>
              <a:buChar char="·"/>
            </a:pPr>
            <a:r>
              <a:rPr lang="da-DK" sz="1361" spc="-7">
                <a:solidFill>
                  <a:srgbClr val="000000"/>
                </a:solidFill>
                <a:latin typeface="Times New Roman" panose="02020603050405020304" pitchFamily="1"/>
              </a:rPr>
              <a:t>Individual job performance </a:t>
            </a:r>
            <a:r>
              <a:rPr lang="da-DK" sz="817" spc="-7">
                <a:solidFill>
                  <a:srgbClr val="000000"/>
                </a:solidFill>
                <a:latin typeface="Times New Roman" panose="02020603050405020304" pitchFamily="1"/>
              </a:rPr>
              <a:t>(CLC, 2004) </a:t>
            </a:r>
          </a:p>
          <a:p>
            <a:pPr marL="228600" marR="0" indent="320040" algn="just">
              <a:lnSpc>
                <a:spcPts val="2500"/>
              </a:lnSpc>
              <a:spcBef>
                <a:spcPts val="1335"/>
              </a:spcBef>
              <a:spcAft>
                <a:spcPts val="0"/>
              </a:spcAft>
              <a:buFont typeface="Symbol"/>
              <a:buChar char="·"/>
            </a:pPr>
            <a:r>
              <a:rPr lang="da-DK" sz="1361" spc="-4">
                <a:solidFill>
                  <a:srgbClr val="000000"/>
                </a:solidFill>
                <a:latin typeface="Times New Roman" panose="02020603050405020304" pitchFamily="1"/>
              </a:rPr>
              <a:t>Customer’s discretionary purchases </a:t>
            </a:r>
            <a:r>
              <a:rPr lang="da-DK" sz="817" spc="-4">
                <a:solidFill>
                  <a:srgbClr val="000000"/>
                </a:solidFill>
                <a:latin typeface="Times New Roman" panose="02020603050405020304" pitchFamily="1"/>
              </a:rPr>
              <a:t>(Oakley, 2005) </a:t>
            </a:r>
          </a:p>
          <a:p>
            <a:pPr marL="228600" marR="0" indent="320040" algn="just">
              <a:lnSpc>
                <a:spcPts val="2500"/>
              </a:lnSpc>
              <a:spcBef>
                <a:spcPts val="1335"/>
              </a:spcBef>
              <a:spcAft>
                <a:spcPts val="2430"/>
              </a:spcAft>
              <a:buFont typeface="Symbol"/>
              <a:buChar char="·"/>
            </a:pPr>
            <a:r>
              <a:rPr lang="da-DK" sz="1361" spc="-4">
                <a:solidFill>
                  <a:srgbClr val="000000"/>
                </a:solidFill>
                <a:latin typeface="Times New Roman" panose="02020603050405020304" pitchFamily="1"/>
              </a:rPr>
              <a:t>Retention and turnover </a:t>
            </a:r>
            <a:r>
              <a:rPr lang="da-DK" sz="817" spc="-4">
                <a:solidFill>
                  <a:srgbClr val="000000"/>
                </a:solidFill>
                <a:latin typeface="Times New Roman" panose="02020603050405020304" pitchFamily="1"/>
              </a:rPr>
              <a:t>(Towers Perrin, 2005) </a:t>
            </a:r>
          </a:p>
        </p:txBody>
      </p:sp>
      <p:sp>
        <p:nvSpPr>
          <p:cNvPr id="319" name="Pladsholder til tekst 318"/>
          <p:cNvSpPr>
            <a:spLocks noGrp="1"/>
          </p:cNvSpPr>
          <p:nvPr>
            <p:ph type="body" idx="10"/>
          </p:nvPr>
        </p:nvSpPr>
        <p:spPr>
          <a:xfrm>
            <a:off x="1454351" y="4665514"/>
            <a:ext cx="7031715" cy="817430"/>
          </a:xfrm>
          <a:prstGeom prst="rect">
            <a:avLst/>
          </a:prstGeom>
          <a:noFill/>
          <a:ln w="0" cmpd="sng">
            <a:noFill/>
            <a:prstDash val="solid"/>
          </a:ln>
        </p:spPr>
        <p:txBody>
          <a:bodyPr vert="horz" lIns="0" tIns="212725" rIns="0" bIns="0" anchor="t"/>
          <a:lstStyle>
            <a:lvl1pPr marL="171450" marR="411480" indent="0" algn="l">
              <a:lnSpc>
                <a:spcPts val="2025"/>
              </a:lnSpc>
              <a:spcAft>
                <a:spcPts val="0"/>
              </a:spcAft>
              <a:defRPr/>
            </a:lvl1pPr>
          </a:lstStyle>
          <a:p>
            <a:pPr marL="228600" marR="548640" indent="0" algn="l">
              <a:lnSpc>
                <a:spcPts val="2700"/>
              </a:lnSpc>
              <a:spcAft>
                <a:spcPts val="0"/>
              </a:spcAft>
            </a:pPr>
            <a:r>
              <a:rPr lang="da-DK" sz="953" spc="0">
                <a:solidFill>
                  <a:srgbClr val="000000"/>
                </a:solidFill>
                <a:latin typeface="Times New Roman" panose="02020603050405020304" pitchFamily="1"/>
              </a:rPr>
              <a:t>For additional case studies see the report to the UK government of MacLeod &amp; Clarke (2010). </a:t>
            </a:r>
            <a:r>
              <a:rPr lang="da-DK" sz="953" i="1" spc="0">
                <a:solidFill>
                  <a:srgbClr val="000000"/>
                </a:solidFill>
                <a:latin typeface="Times New Roman" panose="02020603050405020304" pitchFamily="1"/>
              </a:rPr>
              <a:t>Engaging for success: Enhancing performance through engagement. </a:t>
            </a:r>
          </a:p>
        </p:txBody>
      </p:sp>
      <p:sp>
        <p:nvSpPr>
          <p:cNvPr id="320" name="Pladsholder til tekst 319"/>
          <p:cNvSpPr>
            <a:spLocks noGrp="1"/>
          </p:cNvSpPr>
          <p:nvPr>
            <p:ph type="body" idx="10"/>
          </p:nvPr>
        </p:nvSpPr>
        <p:spPr>
          <a:xfrm>
            <a:off x="2992336" y="5482944"/>
            <a:ext cx="5493731" cy="1072625"/>
          </a:xfrm>
          <a:prstGeom prst="rect">
            <a:avLst/>
          </a:prstGeom>
          <a:noFill/>
          <a:ln w="0" cmpd="sng">
            <a:noFill/>
            <a:prstDash val="solid"/>
          </a:ln>
        </p:spPr>
        <p:txBody>
          <a:bodyPr vert="horz" lIns="0" tIns="573405"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D"/>
                </a:solidFill>
                <a:latin typeface="Verdana" panose="02020603050405020304" pitchFamily="2"/>
              </a:rPr>
              <a:t>Jorma Rantanen lecture, FIOH, 21 November 2014 - 26 </a:t>
            </a:r>
          </a:p>
        </p:txBody>
      </p:sp>
    </p:spTree>
    <p:extLst>
      <p:ext uri="{BB962C8B-B14F-4D97-AF65-F5344CB8AC3E}">
        <p14:creationId xmlns:p14="http://schemas.microsoft.com/office/powerpoint/2010/main" val="1185297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4_1_">
    <p:bg>
      <p:bgPr>
        <a:solidFill>
          <a:schemeClr val="bg1">
            <a:alpha val="0"/>
          </a:schemeClr>
        </a:solidFill>
        <a:effectLst/>
      </p:bgPr>
    </p:bg>
    <p:spTree>
      <p:nvGrpSpPr>
        <p:cNvPr id="1" name=""/>
        <p:cNvGrpSpPr/>
        <p:nvPr/>
      </p:nvGrpSpPr>
      <p:grpSpPr>
        <a:xfrm>
          <a:off x="0" y="0"/>
          <a:ext cx="0" cy="0"/>
          <a:chOff x="0" y="0"/>
          <a:chExt cx="0" cy="0"/>
        </a:xfrm>
      </p:grpSpPr>
      <p:sp>
        <p:nvSpPr>
          <p:cNvPr id="330" name="Pladsholder til tekst 329"/>
          <p:cNvSpPr>
            <a:spLocks noGrp="1"/>
          </p:cNvSpPr>
          <p:nvPr>
            <p:ph type="body" idx="10"/>
          </p:nvPr>
        </p:nvSpPr>
        <p:spPr>
          <a:xfrm>
            <a:off x="5487216" y="5666708"/>
            <a:ext cx="2857109" cy="159569"/>
          </a:xfrm>
          <a:prstGeom prst="rect">
            <a:avLst/>
          </a:prstGeom>
          <a:noFill/>
          <a:ln w="0" cmpd="sng">
            <a:noFill/>
            <a:prstDash val="solid"/>
          </a:ln>
        </p:spPr>
        <p:txBody>
          <a:bodyPr vert="horz" lIns="0" tIns="1905" rIns="0" bIns="0" anchor="t"/>
          <a:lstStyle>
            <a:lvl1pPr marL="0" marR="0" indent="0" algn="l">
              <a:lnSpc>
                <a:spcPts val="975"/>
              </a:lnSpc>
              <a:spcAft>
                <a:spcPts val="0"/>
              </a:spcAft>
              <a:defRPr/>
            </a:lvl1pPr>
          </a:lstStyle>
          <a:p>
            <a:pPr marL="0" marR="0" indent="0" algn="l">
              <a:lnSpc>
                <a:spcPts val="1300"/>
              </a:lnSpc>
              <a:spcAft>
                <a:spcPts val="0"/>
              </a:spcAft>
            </a:pPr>
            <a:r>
              <a:rPr lang="da-DK" sz="817" spc="-11">
                <a:solidFill>
                  <a:srgbClr val="000000"/>
                </a:solidFill>
                <a:latin typeface="Times New Roman" panose="02020603050405020304" pitchFamily="1"/>
              </a:rPr>
              <a:t>Gallup, 2010; See also Harter, Schmidt &amp; Hayes, 2002 </a:t>
            </a:r>
          </a:p>
        </p:txBody>
      </p:sp>
      <p:sp>
        <p:nvSpPr>
          <p:cNvPr id="331" name="Pladsholder til tekst 330"/>
          <p:cNvSpPr>
            <a:spLocks noGrp="1"/>
          </p:cNvSpPr>
          <p:nvPr>
            <p:ph type="body" idx="10"/>
          </p:nvPr>
        </p:nvSpPr>
        <p:spPr>
          <a:xfrm>
            <a:off x="4001366" y="5996789"/>
            <a:ext cx="3766757" cy="169362"/>
          </a:xfrm>
          <a:prstGeom prst="rect">
            <a:avLst/>
          </a:prstGeom>
          <a:noFill/>
          <a:ln w="0" cmpd="sng">
            <a:noFill/>
            <a:prstDash val="solid"/>
          </a:ln>
        </p:spPr>
        <p:txBody>
          <a:bodyPr vert="horz" lIns="0" tIns="6985" rIns="0" bIns="0" anchor="t"/>
          <a:lstStyle>
            <a:lvl1pPr marL="0" marR="0" indent="0" algn="l">
              <a:lnSpc>
                <a:spcPts val="1050"/>
              </a:lnSpc>
              <a:spcAft>
                <a:spcPts val="0"/>
              </a:spcAft>
              <a:defRPr/>
            </a:lvl1pPr>
          </a:lstStyle>
          <a:p>
            <a:pPr marL="0" marR="0" indent="0" algn="l">
              <a:lnSpc>
                <a:spcPts val="1400"/>
              </a:lnSpc>
              <a:spcAft>
                <a:spcPts val="0"/>
              </a:spcAft>
            </a:pPr>
            <a:r>
              <a:rPr lang="da-DK" sz="817" i="1" spc="4">
                <a:solidFill>
                  <a:srgbClr val="3966AD"/>
                </a:solidFill>
                <a:latin typeface="Verdana" panose="02020603050405020304" pitchFamily="2"/>
              </a:rPr>
              <a:t>Jorma Rantanen lecture, FIOH, 21 November 2014 - 27 </a:t>
            </a:r>
          </a:p>
        </p:txBody>
      </p:sp>
      <p:sp>
        <p:nvSpPr>
          <p:cNvPr id="332" name="Pladsholder til tekst 331"/>
          <p:cNvSpPr>
            <a:spLocks noGrp="1"/>
          </p:cNvSpPr>
          <p:nvPr>
            <p:ph type="body" idx="10"/>
          </p:nvPr>
        </p:nvSpPr>
        <p:spPr>
          <a:xfrm>
            <a:off x="2309692" y="2653335"/>
            <a:ext cx="1256129" cy="157841"/>
          </a:xfrm>
          <a:prstGeom prst="rect">
            <a:avLst/>
          </a:prstGeom>
          <a:noFill/>
          <a:ln w="0" cmpd="sng">
            <a:noFill/>
            <a:prstDash val="solid"/>
          </a:ln>
        </p:spPr>
        <p:txBody>
          <a:bodyPr vert="horz" lIns="0" tIns="3175" rIns="0" bIns="0" anchor="t"/>
          <a:lstStyle>
            <a:lvl1pPr marL="0" marR="0" indent="0" algn="l">
              <a:lnSpc>
                <a:spcPts val="975"/>
              </a:lnSpc>
              <a:spcAft>
                <a:spcPts val="0"/>
              </a:spcAft>
              <a:tabLst>
                <a:tab pos="1097280" algn="r"/>
              </a:tabLst>
              <a:defRPr/>
            </a:lvl1pPr>
          </a:lstStyle>
          <a:p>
            <a:pPr marL="0" marR="0" indent="0" algn="l">
              <a:lnSpc>
                <a:spcPts val="1300"/>
              </a:lnSpc>
              <a:spcAft>
                <a:spcPts val="0"/>
              </a:spcAft>
              <a:tabLst>
                <a:tab pos="1463040" algn="r"/>
              </a:tabLst>
            </a:pPr>
            <a:r>
              <a:rPr lang="da-DK" sz="817" spc="0">
                <a:solidFill>
                  <a:srgbClr val="000000"/>
                </a:solidFill>
                <a:latin typeface="Times New Roman" panose="02020603050405020304" pitchFamily="1"/>
              </a:rPr>
              <a:t>Absenteeism Safety </a:t>
            </a:r>
          </a:p>
        </p:txBody>
      </p:sp>
      <p:sp>
        <p:nvSpPr>
          <p:cNvPr id="333" name="Pladsholder til tekst 332"/>
          <p:cNvSpPr>
            <a:spLocks noGrp="1"/>
          </p:cNvSpPr>
          <p:nvPr>
            <p:ph type="body" idx="10"/>
          </p:nvPr>
        </p:nvSpPr>
        <p:spPr>
          <a:xfrm>
            <a:off x="2361827" y="1116405"/>
            <a:ext cx="5291708" cy="264988"/>
          </a:xfrm>
          <a:prstGeom prst="rect">
            <a:avLst/>
          </a:prstGeom>
          <a:noFill/>
          <a:ln w="0" cmpd="sng">
            <a:noFill/>
            <a:prstDash val="solid"/>
          </a:ln>
        </p:spPr>
        <p:txBody>
          <a:bodyPr vert="horz" lIns="0" tIns="5715" rIns="0" bIns="0" anchor="t"/>
          <a:lstStyle>
            <a:lvl1pPr marL="0" marR="0" indent="0" algn="l">
              <a:lnSpc>
                <a:spcPts val="1650"/>
              </a:lnSpc>
              <a:spcAft>
                <a:spcPts val="19"/>
              </a:spcAft>
              <a:tabLst>
                <a:tab pos="4629150" algn="r"/>
              </a:tabLst>
              <a:defRPr/>
            </a:lvl1pPr>
          </a:lstStyle>
          <a:p>
            <a:pPr marL="0" marR="0" indent="0" algn="l">
              <a:lnSpc>
                <a:spcPts val="2200"/>
              </a:lnSpc>
              <a:spcAft>
                <a:spcPts val="25"/>
              </a:spcAft>
              <a:tabLst>
                <a:tab pos="6172200" algn="r"/>
              </a:tabLst>
            </a:pPr>
            <a:r>
              <a:rPr lang="da-DK" sz="1361" spc="0">
                <a:solidFill>
                  <a:srgbClr val="000000"/>
                </a:solidFill>
                <a:latin typeface="Times New Roman" panose="02020603050405020304" pitchFamily="1"/>
              </a:rPr>
              <a:t>152 organizations; 32,3 iness units; 955,905 employees </a:t>
            </a:r>
          </a:p>
        </p:txBody>
      </p:sp>
      <p:sp>
        <p:nvSpPr>
          <p:cNvPr id="334" name="Pladsholder til tekst 333"/>
          <p:cNvSpPr>
            <a:spLocks noGrp="1"/>
          </p:cNvSpPr>
          <p:nvPr>
            <p:ph type="body" idx="10"/>
          </p:nvPr>
        </p:nvSpPr>
        <p:spPr>
          <a:xfrm>
            <a:off x="2429711" y="4323334"/>
            <a:ext cx="417080" cy="205078"/>
          </a:xfrm>
          <a:prstGeom prst="rect">
            <a:avLst/>
          </a:prstGeom>
          <a:noFill/>
          <a:ln w="0" cmpd="sng">
            <a:noFill/>
            <a:prstDash val="solid"/>
          </a:ln>
        </p:spPr>
        <p:txBody>
          <a:bodyPr vert="horz" lIns="0" tIns="0" rIns="0" bIns="0" anchor="t"/>
          <a:lstStyle>
            <a:lvl1pPr marL="0" marR="0" indent="0" algn="l">
              <a:lnSpc>
                <a:spcPts val="1275"/>
              </a:lnSpc>
              <a:spcAft>
                <a:spcPts val="0"/>
              </a:spcAft>
              <a:defRPr/>
            </a:lvl1pPr>
          </a:lstStyle>
          <a:p>
            <a:pPr marL="0" marR="0" indent="0" algn="l">
              <a:lnSpc>
                <a:spcPts val="1700"/>
              </a:lnSpc>
              <a:spcAft>
                <a:spcPts val="0"/>
              </a:spcAft>
            </a:pPr>
            <a:r>
              <a:rPr lang="da-DK" sz="1089" spc="-77">
                <a:solidFill>
                  <a:srgbClr val="000000"/>
                </a:solidFill>
                <a:latin typeface="Times New Roman" panose="02020603050405020304" pitchFamily="1"/>
              </a:rPr>
              <a:t>- 37% </a:t>
            </a:r>
          </a:p>
        </p:txBody>
      </p:sp>
      <p:sp>
        <p:nvSpPr>
          <p:cNvPr id="335" name="Pladsholder til tekst 334"/>
          <p:cNvSpPr>
            <a:spLocks noGrp="1"/>
          </p:cNvSpPr>
          <p:nvPr>
            <p:ph type="body" idx="10"/>
          </p:nvPr>
        </p:nvSpPr>
        <p:spPr>
          <a:xfrm>
            <a:off x="2510086" y="453936"/>
            <a:ext cx="4872455" cy="479282"/>
          </a:xfrm>
          <a:prstGeom prst="rect">
            <a:avLst/>
          </a:prstGeom>
          <a:noFill/>
          <a:ln w="0" cmpd="sng">
            <a:noFill/>
            <a:prstDash val="solid"/>
          </a:ln>
        </p:spPr>
        <p:txBody>
          <a:bodyPr vert="horz" lIns="0" tIns="6350" rIns="0" bIns="0" anchor="t">
            <a:normAutofit fontScale="95000"/>
          </a:bodyPr>
          <a:lstStyle>
            <a:lvl1pPr marL="0" marR="0" indent="0" algn="l">
              <a:lnSpc>
                <a:spcPts val="3075"/>
              </a:lnSpc>
              <a:spcAft>
                <a:spcPts val="0"/>
              </a:spcAft>
              <a:defRPr/>
            </a:lvl1pPr>
          </a:lstStyle>
          <a:p>
            <a:pPr marL="0" marR="0" indent="0" algn="l">
              <a:lnSpc>
                <a:spcPts val="4100"/>
              </a:lnSpc>
              <a:spcAft>
                <a:spcPts val="0"/>
              </a:spcAft>
            </a:pPr>
            <a:r>
              <a:rPr lang="da-DK" sz="2449" spc="27">
                <a:solidFill>
                  <a:srgbClr val="000000"/>
                </a:solidFill>
                <a:latin typeface="Times New Roman" panose="02020603050405020304" pitchFamily="1"/>
              </a:rPr>
              <a:t>Engaged vs. non-engaged units </a:t>
            </a:r>
          </a:p>
        </p:txBody>
      </p:sp>
      <p:sp>
        <p:nvSpPr>
          <p:cNvPr id="336" name="Pladsholder til tekst 335"/>
          <p:cNvSpPr>
            <a:spLocks noGrp="1"/>
          </p:cNvSpPr>
          <p:nvPr>
            <p:ph type="body" idx="10"/>
          </p:nvPr>
        </p:nvSpPr>
        <p:spPr>
          <a:xfrm>
            <a:off x="3456664" y="4658025"/>
            <a:ext cx="417080" cy="205078"/>
          </a:xfrm>
          <a:prstGeom prst="rect">
            <a:avLst/>
          </a:prstGeom>
          <a:noFill/>
          <a:ln w="0" cmpd="sng">
            <a:noFill/>
            <a:prstDash val="solid"/>
          </a:ln>
        </p:spPr>
        <p:txBody>
          <a:bodyPr vert="horz" lIns="0" tIns="0" rIns="0" bIns="0" anchor="t"/>
          <a:lstStyle>
            <a:lvl1pPr marL="0" marR="0" indent="0" algn="l">
              <a:lnSpc>
                <a:spcPts val="1350"/>
              </a:lnSpc>
              <a:spcAft>
                <a:spcPts val="0"/>
              </a:spcAft>
              <a:defRPr/>
            </a:lvl1pPr>
          </a:lstStyle>
          <a:p>
            <a:pPr marL="0" marR="0" indent="0" algn="l">
              <a:lnSpc>
                <a:spcPts val="1800"/>
              </a:lnSpc>
              <a:spcAft>
                <a:spcPts val="0"/>
              </a:spcAft>
            </a:pPr>
            <a:r>
              <a:rPr lang="da-DK" sz="1089" spc="-77">
                <a:solidFill>
                  <a:srgbClr val="000000"/>
                </a:solidFill>
                <a:latin typeface="Times New Roman" panose="02020603050405020304" pitchFamily="1"/>
              </a:rPr>
              <a:t>- 49% </a:t>
            </a:r>
          </a:p>
        </p:txBody>
      </p:sp>
      <p:sp>
        <p:nvSpPr>
          <p:cNvPr id="337" name="Pladsholder til tekst 336"/>
          <p:cNvSpPr>
            <a:spLocks noGrp="1"/>
          </p:cNvSpPr>
          <p:nvPr>
            <p:ph type="body" idx="10"/>
          </p:nvPr>
        </p:nvSpPr>
        <p:spPr>
          <a:xfrm>
            <a:off x="4424419" y="5056083"/>
            <a:ext cx="276968" cy="205078"/>
          </a:xfrm>
          <a:prstGeom prst="rect">
            <a:avLst/>
          </a:prstGeom>
          <a:noFill/>
          <a:ln w="0" cmpd="sng">
            <a:noFill/>
            <a:prstDash val="solid"/>
          </a:ln>
        </p:spPr>
        <p:txBody>
          <a:bodyPr vert="horz" lIns="0" tIns="0" rIns="0" bIns="0" anchor="t"/>
          <a:lstStyle>
            <a:lvl1pPr marL="0" marR="0" indent="0" algn="l">
              <a:lnSpc>
                <a:spcPts val="1350"/>
              </a:lnSpc>
              <a:spcAft>
                <a:spcPts val="0"/>
              </a:spcAft>
              <a:defRPr/>
            </a:lvl1pPr>
          </a:lstStyle>
          <a:p>
            <a:pPr marL="0" marR="0" indent="0" algn="l">
              <a:lnSpc>
                <a:spcPts val="1800"/>
              </a:lnSpc>
              <a:spcAft>
                <a:spcPts val="0"/>
              </a:spcAft>
            </a:pPr>
            <a:r>
              <a:rPr lang="da-DK" sz="1089" spc="27">
                <a:solidFill>
                  <a:srgbClr val="000000"/>
                </a:solidFill>
                <a:latin typeface="Times New Roman" panose="02020603050405020304" pitchFamily="1"/>
              </a:rPr>
              <a:t>- 6 </a:t>
            </a:r>
          </a:p>
        </p:txBody>
      </p:sp>
      <p:sp>
        <p:nvSpPr>
          <p:cNvPr id="338" name="Pladsholder til tekst 337"/>
          <p:cNvSpPr>
            <a:spLocks noGrp="1"/>
          </p:cNvSpPr>
          <p:nvPr>
            <p:ph type="body" idx="10"/>
          </p:nvPr>
        </p:nvSpPr>
        <p:spPr>
          <a:xfrm>
            <a:off x="6435965" y="3111304"/>
            <a:ext cx="1665606" cy="163025"/>
          </a:xfrm>
          <a:prstGeom prst="rect">
            <a:avLst/>
          </a:prstGeom>
          <a:noFill/>
          <a:ln w="0" cmpd="sng">
            <a:noFill/>
            <a:prstDash val="solid"/>
          </a:ln>
        </p:spPr>
        <p:txBody>
          <a:bodyPr vert="horz" lIns="0" tIns="2540" rIns="0" bIns="0" anchor="t"/>
          <a:lstStyle>
            <a:lvl1pPr marL="0" marR="0" indent="0" algn="l">
              <a:lnSpc>
                <a:spcPts val="975"/>
              </a:lnSpc>
              <a:spcAft>
                <a:spcPts val="0"/>
              </a:spcAft>
              <a:tabLst>
                <a:tab pos="1474470" algn="r"/>
              </a:tabLst>
              <a:defRPr/>
            </a:lvl1pPr>
          </a:lstStyle>
          <a:p>
            <a:pPr marL="0" marR="0" indent="0" algn="l">
              <a:lnSpc>
                <a:spcPts val="1300"/>
              </a:lnSpc>
              <a:spcAft>
                <a:spcPts val="0"/>
              </a:spcAft>
              <a:tabLst>
                <a:tab pos="1965960" algn="r"/>
              </a:tabLst>
            </a:pPr>
            <a:r>
              <a:rPr lang="da-DK" sz="817" spc="0">
                <a:solidFill>
                  <a:srgbClr val="000000"/>
                </a:solidFill>
                <a:latin typeface="Times New Roman" panose="02020603050405020304" pitchFamily="1"/>
              </a:rPr>
              <a:t>Productivity Profitability </a:t>
            </a:r>
          </a:p>
        </p:txBody>
      </p:sp>
      <p:sp>
        <p:nvSpPr>
          <p:cNvPr id="339" name="Pladsholder til tekst 338"/>
          <p:cNvSpPr>
            <a:spLocks noGrp="1"/>
          </p:cNvSpPr>
          <p:nvPr>
            <p:ph type="body" idx="10"/>
          </p:nvPr>
        </p:nvSpPr>
        <p:spPr>
          <a:xfrm>
            <a:off x="6618437" y="2015635"/>
            <a:ext cx="1420680" cy="205078"/>
          </a:xfrm>
          <a:prstGeom prst="rect">
            <a:avLst/>
          </a:prstGeom>
          <a:noFill/>
          <a:ln w="0" cmpd="sng">
            <a:noFill/>
            <a:prstDash val="solid"/>
          </a:ln>
        </p:spPr>
        <p:txBody>
          <a:bodyPr vert="horz" lIns="0" tIns="0" rIns="0" bIns="0" anchor="t"/>
          <a:lstStyle>
            <a:lvl1pPr marL="0" marR="0" indent="0" algn="l">
              <a:lnSpc>
                <a:spcPts val="1275"/>
              </a:lnSpc>
              <a:spcAft>
                <a:spcPts val="0"/>
              </a:spcAft>
              <a:tabLst>
                <a:tab pos="1234440" algn="r"/>
              </a:tabLst>
              <a:defRPr/>
            </a:lvl1pPr>
          </a:lstStyle>
          <a:p>
            <a:pPr marL="0" marR="0" indent="0" algn="l">
              <a:lnSpc>
                <a:spcPts val="1700"/>
              </a:lnSpc>
              <a:spcAft>
                <a:spcPts val="0"/>
              </a:spcAft>
              <a:tabLst>
                <a:tab pos="1645920" algn="r"/>
              </a:tabLst>
            </a:pPr>
            <a:r>
              <a:rPr lang="da-DK" sz="1089" spc="0">
                <a:solidFill>
                  <a:srgbClr val="000000"/>
                </a:solidFill>
                <a:latin typeface="Times New Roman" panose="02020603050405020304" pitchFamily="1"/>
              </a:rPr>
              <a:t>+18% +16% </a:t>
            </a:r>
          </a:p>
        </p:txBody>
      </p:sp>
    </p:spTree>
    <p:extLst>
      <p:ext uri="{BB962C8B-B14F-4D97-AF65-F5344CB8AC3E}">
        <p14:creationId xmlns:p14="http://schemas.microsoft.com/office/powerpoint/2010/main" val="400763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ktangel 7"/>
          <p:cNvSpPr/>
          <p:nvPr userDrawn="1"/>
        </p:nvSpPr>
        <p:spPr bwMode="auto">
          <a:xfrm>
            <a:off x="612776" y="1984375"/>
            <a:ext cx="7378701" cy="4413250"/>
          </a:xfrm>
          <a:prstGeom prst="rect">
            <a:avLst/>
          </a:prstGeom>
          <a:solidFill>
            <a:schemeClr val="accent1"/>
          </a:solidFill>
          <a:ln w="9525" cap="flat" cmpd="sng" algn="ctr">
            <a:noFill/>
            <a:prstDash val="solid"/>
            <a:round/>
            <a:headEnd type="none" w="med" len="med"/>
            <a:tailEnd type="none" w="med" len="med"/>
          </a:ln>
          <a:effectLst/>
        </p:spPr>
        <p:txBody>
          <a:bodyPr vert="horz" wrap="square" lIns="65459" tIns="32729" rIns="65459" bIns="32729" numCol="1" rtlCol="0" anchor="t" anchorCtr="0" compatLnSpc="1">
            <a:prstTxWarp prst="textNoShape">
              <a:avLst/>
            </a:prstTxWarp>
          </a:bodyPr>
          <a:lstStyle/>
          <a:p>
            <a:pPr marL="209545" indent="-209545" defTabSz="654828">
              <a:buFont typeface="Times" pitchFamily="29" charset="0"/>
              <a:buNone/>
            </a:pPr>
            <a:endParaRPr lang="en-GB" sz="1350">
              <a:solidFill>
                <a:srgbClr val="000000"/>
              </a:solidFill>
            </a:endParaRPr>
          </a:p>
        </p:txBody>
      </p:sp>
      <p:sp>
        <p:nvSpPr>
          <p:cNvPr id="3" name="Content Placeholder 2"/>
          <p:cNvSpPr>
            <a:spLocks noGrp="1"/>
          </p:cNvSpPr>
          <p:nvPr>
            <p:ph idx="1" hasCustomPrompt="1"/>
          </p:nvPr>
        </p:nvSpPr>
        <p:spPr>
          <a:xfrm>
            <a:off x="612776" y="1268760"/>
            <a:ext cx="7378701" cy="5128866"/>
          </a:xfrm>
          <a:noFill/>
        </p:spPr>
        <p:txBody>
          <a:bodyPr lIns="720000" tIns="360000" rIns="720000" bIns="360000" anchor="ctr" anchorCtr="0"/>
          <a:lstStyle>
            <a:lvl1pPr algn="l">
              <a:lnSpc>
                <a:spcPts val="2100"/>
              </a:lnSpc>
              <a:spcAft>
                <a:spcPts val="1050"/>
              </a:spcAft>
              <a:defRPr sz="2100" b="0">
                <a:solidFill>
                  <a:schemeClr val="bg1"/>
                </a:solidFill>
              </a:defRPr>
            </a:lvl1pPr>
            <a:lvl2pPr>
              <a:lnSpc>
                <a:spcPts val="2100"/>
              </a:lnSpc>
              <a:spcAft>
                <a:spcPts val="1050"/>
              </a:spcAft>
              <a:defRPr sz="1800"/>
            </a:lvl2pPr>
          </a:lstStyle>
          <a:p>
            <a:pPr lvl="0"/>
            <a:r>
              <a:rPr lang="en-GB" noProof="0" dirty="0"/>
              <a:t>Click to edit Master text style</a:t>
            </a:r>
          </a:p>
        </p:txBody>
      </p:sp>
      <p:sp>
        <p:nvSpPr>
          <p:cNvPr id="6" name="Rectangle 7"/>
          <p:cNvSpPr>
            <a:spLocks noGrp="1" noChangeArrowheads="1"/>
          </p:cNvSpPr>
          <p:nvPr>
            <p:ph type="ftr" sz="quarter" idx="3"/>
          </p:nvPr>
        </p:nvSpPr>
        <p:spPr bwMode="auto">
          <a:xfrm>
            <a:off x="609600" y="6477000"/>
            <a:ext cx="62484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buClrTx/>
              <a:buSzTx/>
              <a:buFontTx/>
              <a:buNone/>
              <a:defRPr sz="750">
                <a:solidFill>
                  <a:schemeClr val="tx1">
                    <a:lumMod val="75000"/>
                    <a:lumOff val="25000"/>
                  </a:schemeClr>
                </a:solidFill>
                <a:latin typeface="Arial"/>
              </a:defRPr>
            </a:lvl1pPr>
          </a:lstStyle>
          <a:p>
            <a:r>
              <a:rPr lang="da-DK" dirty="0">
                <a:solidFill>
                  <a:srgbClr val="000000">
                    <a:lumMod val="75000"/>
                    <a:lumOff val="25000"/>
                  </a:srgbClr>
                </a:solidFill>
              </a:rPr>
              <a:t>WWW.HUCAMA.COM</a:t>
            </a:r>
            <a:endParaRPr lang="en-US" dirty="0">
              <a:solidFill>
                <a:srgbClr val="000000">
                  <a:lumMod val="75000"/>
                  <a:lumOff val="25000"/>
                </a:srgbClr>
              </a:solidFill>
            </a:endParaRPr>
          </a:p>
        </p:txBody>
      </p:sp>
      <p:sp>
        <p:nvSpPr>
          <p:cNvPr id="7" name="Rectangle 8"/>
          <p:cNvSpPr>
            <a:spLocks noGrp="1" noChangeArrowheads="1"/>
          </p:cNvSpPr>
          <p:nvPr>
            <p:ph type="sldNum" sz="quarter" idx="4"/>
          </p:nvPr>
        </p:nvSpPr>
        <p:spPr bwMode="auto">
          <a:xfrm>
            <a:off x="7673280" y="6477000"/>
            <a:ext cx="12192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buClrTx/>
              <a:buSzTx/>
              <a:buFontTx/>
              <a:buNone/>
              <a:defRPr sz="750" b="0" i="0">
                <a:solidFill>
                  <a:schemeClr val="accent2"/>
                </a:solidFill>
                <a:latin typeface="Arial"/>
                <a:cs typeface="Arial"/>
              </a:defRPr>
            </a:lvl1pPr>
          </a:lstStyle>
          <a:p>
            <a:fld id="{94B76274-644E-A243-B157-AB2A0637F1FA}" type="slidenum">
              <a:rPr lang="en-US" smtClean="0">
                <a:solidFill>
                  <a:srgbClr val="BFCB26"/>
                </a:solidFill>
              </a:rPr>
              <a:pPr/>
              <a:t>‹#›</a:t>
            </a:fld>
            <a:endParaRPr lang="en-US" dirty="0">
              <a:solidFill>
                <a:srgbClr val="BFCB26"/>
              </a:solidFill>
            </a:endParaRPr>
          </a:p>
        </p:txBody>
      </p:sp>
      <p:sp>
        <p:nvSpPr>
          <p:cNvPr id="10" name="Titel 9"/>
          <p:cNvSpPr>
            <a:spLocks noGrp="1"/>
          </p:cNvSpPr>
          <p:nvPr>
            <p:ph type="title"/>
          </p:nvPr>
        </p:nvSpPr>
        <p:spPr>
          <a:xfrm>
            <a:off x="612780" y="363545"/>
            <a:ext cx="7083425" cy="761205"/>
          </a:xfrm>
        </p:spPr>
        <p:txBody>
          <a:bodyPr/>
          <a:lstStyle/>
          <a:p>
            <a:r>
              <a:rPr lang="en-GB" noProof="0" dirty="0" err="1"/>
              <a:t>Klik</a:t>
            </a:r>
            <a:r>
              <a:rPr lang="en-GB" noProof="0" dirty="0"/>
              <a:t> for at </a:t>
            </a:r>
            <a:r>
              <a:rPr lang="en-GB" noProof="0" dirty="0" err="1"/>
              <a:t>redigere</a:t>
            </a:r>
            <a:r>
              <a:rPr lang="en-GB" noProof="0" dirty="0"/>
              <a:t> </a:t>
            </a:r>
            <a:r>
              <a:rPr lang="en-GB" noProof="0" dirty="0" err="1"/>
              <a:t>i</a:t>
            </a:r>
            <a:r>
              <a:rPr lang="en-GB" noProof="0" dirty="0"/>
              <a:t> </a:t>
            </a:r>
            <a:r>
              <a:rPr lang="en-GB" noProof="0" dirty="0" err="1"/>
              <a:t>masteren</a:t>
            </a:r>
            <a:endParaRPr lang="en-GB" noProof="0" dirty="0"/>
          </a:p>
        </p:txBody>
      </p:sp>
    </p:spTree>
    <p:extLst>
      <p:ext uri="{BB962C8B-B14F-4D97-AF65-F5344CB8AC3E}">
        <p14:creationId xmlns:p14="http://schemas.microsoft.com/office/powerpoint/2010/main" val="3640889789"/>
      </p:ext>
    </p:extLst>
  </p:cSld>
  <p:clrMapOvr>
    <a:masterClrMapping/>
  </p:clrMapOvr>
  <p:transition>
    <p:cu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5_1_">
    <p:bg>
      <p:bgPr>
        <a:solidFill>
          <a:schemeClr val="bg1">
            <a:alpha val="0"/>
          </a:schemeClr>
        </a:solidFill>
        <a:effectLst/>
      </p:bgPr>
    </p:bg>
    <p:spTree>
      <p:nvGrpSpPr>
        <p:cNvPr id="1" name=""/>
        <p:cNvGrpSpPr/>
        <p:nvPr/>
      </p:nvGrpSpPr>
      <p:grpSpPr>
        <a:xfrm>
          <a:off x="0" y="0"/>
          <a:ext cx="0" cy="0"/>
          <a:chOff x="0" y="0"/>
          <a:chExt cx="0" cy="0"/>
        </a:xfrm>
      </p:grpSpPr>
      <p:sp>
        <p:nvSpPr>
          <p:cNvPr id="358" name="Pladsholder til tekst 357"/>
          <p:cNvSpPr>
            <a:spLocks noGrp="1"/>
          </p:cNvSpPr>
          <p:nvPr>
            <p:ph type="body" idx="10"/>
          </p:nvPr>
        </p:nvSpPr>
        <p:spPr>
          <a:xfrm>
            <a:off x="2400929" y="411884"/>
            <a:ext cx="4814346" cy="367527"/>
          </a:xfrm>
          <a:prstGeom prst="rect">
            <a:avLst/>
          </a:prstGeom>
          <a:noFill/>
          <a:ln w="0" cmpd="sng">
            <a:noFill/>
            <a:prstDash val="solid"/>
          </a:ln>
        </p:spPr>
        <p:txBody>
          <a:bodyPr vert="horz" lIns="0" tIns="0" rIns="0" bIns="0" anchor="t"/>
          <a:lstStyle>
            <a:lvl1pPr marL="0" marR="0" indent="0" algn="l">
              <a:lnSpc>
                <a:spcPts val="2325"/>
              </a:lnSpc>
              <a:spcAft>
                <a:spcPts val="0"/>
              </a:spcAft>
              <a:defRPr/>
            </a:lvl1pPr>
          </a:lstStyle>
          <a:p>
            <a:pPr marL="0" marR="0" indent="0" algn="l">
              <a:lnSpc>
                <a:spcPts val="3100"/>
              </a:lnSpc>
              <a:spcAft>
                <a:spcPts val="0"/>
              </a:spcAft>
            </a:pPr>
            <a:r>
              <a:rPr lang="da-DK" sz="1905" spc="-20">
                <a:solidFill>
                  <a:srgbClr val="000000"/>
                </a:solidFill>
                <a:latin typeface="Times New Roman" panose="02020603050405020304" pitchFamily="1"/>
              </a:rPr>
              <a:t>Types of affective employee well-being </a:t>
            </a:r>
          </a:p>
        </p:txBody>
      </p:sp>
      <p:sp>
        <p:nvSpPr>
          <p:cNvPr id="359" name="Pladsholder til tekst 358"/>
          <p:cNvSpPr>
            <a:spLocks noGrp="1"/>
          </p:cNvSpPr>
          <p:nvPr>
            <p:ph type="body" idx="10"/>
          </p:nvPr>
        </p:nvSpPr>
        <p:spPr>
          <a:xfrm>
            <a:off x="4217510" y="1125623"/>
            <a:ext cx="1155117" cy="232152"/>
          </a:xfrm>
          <a:prstGeom prst="rect">
            <a:avLst/>
          </a:prstGeom>
          <a:noFill/>
          <a:ln w="0" cmpd="sng">
            <a:noFill/>
            <a:prstDash val="solid"/>
          </a:ln>
        </p:spPr>
        <p:txBody>
          <a:bodyPr vert="horz" lIns="0" tIns="0" rIns="0" bIns="0" anchor="t"/>
          <a:lstStyle>
            <a:lvl1pPr marL="0" marR="0" indent="0" algn="l">
              <a:lnSpc>
                <a:spcPts val="1500"/>
              </a:lnSpc>
              <a:spcAft>
                <a:spcPts val="0"/>
              </a:spcAft>
              <a:defRPr/>
            </a:lvl1pPr>
          </a:lstStyle>
          <a:p>
            <a:pPr marL="0" marR="0" indent="0" algn="l">
              <a:lnSpc>
                <a:spcPts val="2000"/>
              </a:lnSpc>
              <a:spcAft>
                <a:spcPts val="0"/>
              </a:spcAft>
            </a:pPr>
            <a:r>
              <a:rPr lang="da-DK" sz="1225" spc="-62">
                <a:solidFill>
                  <a:srgbClr val="000000"/>
                </a:solidFill>
                <a:latin typeface="Times New Roman" panose="02020603050405020304" pitchFamily="1"/>
              </a:rPr>
              <a:t>ACTIVATION </a:t>
            </a:r>
          </a:p>
        </p:txBody>
      </p:sp>
      <p:sp>
        <p:nvSpPr>
          <p:cNvPr id="360" name="Pladsholder til tekst 359"/>
          <p:cNvSpPr>
            <a:spLocks noGrp="1"/>
          </p:cNvSpPr>
          <p:nvPr>
            <p:ph type="body" idx="10"/>
          </p:nvPr>
        </p:nvSpPr>
        <p:spPr>
          <a:xfrm>
            <a:off x="3422449" y="2357240"/>
            <a:ext cx="1146971" cy="535160"/>
          </a:xfrm>
          <a:prstGeom prst="rect">
            <a:avLst/>
          </a:prstGeom>
          <a:noFill/>
          <a:ln w="0" cmpd="sng">
            <a:noFill/>
            <a:prstDash val="solid"/>
          </a:ln>
        </p:spPr>
        <p:txBody>
          <a:bodyPr vert="horz" lIns="0" tIns="635" rIns="0" bIns="0" anchor="t"/>
          <a:lstStyle>
            <a:lvl1pPr marL="0" marR="0" indent="0" algn="l">
              <a:lnSpc>
                <a:spcPts val="1650"/>
              </a:lnSpc>
              <a:spcBef>
                <a:spcPts val="120"/>
              </a:spcBef>
              <a:spcAft>
                <a:spcPts val="0"/>
              </a:spcAft>
              <a:defRPr/>
            </a:lvl1pPr>
          </a:lstStyle>
          <a:p>
            <a:pPr marL="0" marR="0" indent="0" algn="ctr">
              <a:lnSpc>
                <a:spcPts val="2200"/>
              </a:lnSpc>
              <a:spcAft>
                <a:spcPts val="0"/>
              </a:spcAft>
            </a:pPr>
            <a:r>
              <a:rPr lang="da-DK" sz="1361" b="1" spc="0">
                <a:solidFill>
                  <a:srgbClr val="1E05D5"/>
                </a:solidFill>
                <a:latin typeface="Times New Roman" panose="02020603050405020304" pitchFamily="1"/>
              </a:rPr>
              <a:t>WORK </a:t>
            </a:r>
          </a:p>
          <a:p>
            <a:pPr marL="0" marR="0" indent="0" algn="l">
              <a:lnSpc>
                <a:spcPts val="2200"/>
              </a:lnSpc>
              <a:spcBef>
                <a:spcPts val="160"/>
              </a:spcBef>
              <a:spcAft>
                <a:spcPts val="0"/>
              </a:spcAft>
            </a:pPr>
            <a:r>
              <a:rPr lang="da-DK" sz="1361" b="1" spc="-48">
                <a:solidFill>
                  <a:srgbClr val="1E05D5"/>
                </a:solidFill>
                <a:latin typeface="Times New Roman" panose="02020603050405020304" pitchFamily="1"/>
              </a:rPr>
              <a:t>ADDICTED </a:t>
            </a:r>
          </a:p>
        </p:txBody>
      </p:sp>
      <p:sp>
        <p:nvSpPr>
          <p:cNvPr id="361" name="Pladsholder til tekst 360"/>
          <p:cNvSpPr>
            <a:spLocks noGrp="1"/>
          </p:cNvSpPr>
          <p:nvPr>
            <p:ph type="body" idx="10"/>
          </p:nvPr>
        </p:nvSpPr>
        <p:spPr>
          <a:xfrm>
            <a:off x="4945228" y="2409663"/>
            <a:ext cx="1079087" cy="258651"/>
          </a:xfrm>
          <a:prstGeom prst="rect">
            <a:avLst/>
          </a:prstGeom>
          <a:noFill/>
          <a:ln w="0" cmpd="sng">
            <a:noFill/>
            <a:prstDash val="solid"/>
          </a:ln>
        </p:spPr>
        <p:txBody>
          <a:bodyPr vert="horz" lIns="0" tIns="635" rIns="0" bIns="0" anchor="t"/>
          <a:lstStyle>
            <a:lvl1pPr marL="0" marR="0" indent="0" algn="l">
              <a:lnSpc>
                <a:spcPts val="1650"/>
              </a:lnSpc>
              <a:spcAft>
                <a:spcPts val="0"/>
              </a:spcAft>
              <a:defRPr/>
            </a:lvl1pPr>
          </a:lstStyle>
          <a:p>
            <a:pPr marL="0" marR="0" indent="0" algn="l">
              <a:lnSpc>
                <a:spcPts val="2200"/>
              </a:lnSpc>
              <a:spcAft>
                <a:spcPts val="0"/>
              </a:spcAft>
            </a:pPr>
            <a:r>
              <a:rPr lang="da-DK" sz="1361" b="1" spc="-62">
                <a:solidFill>
                  <a:srgbClr val="FF0000"/>
                </a:solidFill>
                <a:latin typeface="Times New Roman" panose="02020603050405020304" pitchFamily="1"/>
              </a:rPr>
              <a:t>ENGAGED </a:t>
            </a:r>
          </a:p>
        </p:txBody>
      </p:sp>
      <p:sp>
        <p:nvSpPr>
          <p:cNvPr id="362" name="Pladsholder til tekst 361"/>
          <p:cNvSpPr>
            <a:spLocks noGrp="1"/>
          </p:cNvSpPr>
          <p:nvPr>
            <p:ph type="body" idx="10"/>
          </p:nvPr>
        </p:nvSpPr>
        <p:spPr>
          <a:xfrm>
            <a:off x="1496168" y="3331934"/>
            <a:ext cx="1300661" cy="232152"/>
          </a:xfrm>
          <a:prstGeom prst="rect">
            <a:avLst/>
          </a:prstGeom>
          <a:noFill/>
          <a:ln w="0" cmpd="sng">
            <a:noFill/>
            <a:prstDash val="solid"/>
          </a:ln>
        </p:spPr>
        <p:txBody>
          <a:bodyPr vert="horz" lIns="0" tIns="0" rIns="0" bIns="0" anchor="t"/>
          <a:lstStyle>
            <a:lvl1pPr marL="0" marR="0" indent="0" algn="l">
              <a:lnSpc>
                <a:spcPts val="1500"/>
              </a:lnSpc>
              <a:spcAft>
                <a:spcPts val="0"/>
              </a:spcAft>
              <a:defRPr/>
            </a:lvl1pPr>
          </a:lstStyle>
          <a:p>
            <a:pPr marL="0" marR="0" indent="0" algn="l">
              <a:lnSpc>
                <a:spcPts val="2000"/>
              </a:lnSpc>
              <a:spcAft>
                <a:spcPts val="0"/>
              </a:spcAft>
            </a:pPr>
            <a:r>
              <a:rPr lang="da-DK" sz="1225" spc="-31">
                <a:solidFill>
                  <a:srgbClr val="000000"/>
                </a:solidFill>
                <a:latin typeface="Times New Roman" panose="02020603050405020304" pitchFamily="1"/>
              </a:rPr>
              <a:t>DISPLEASURE </a:t>
            </a:r>
          </a:p>
        </p:txBody>
      </p:sp>
      <p:sp>
        <p:nvSpPr>
          <p:cNvPr id="363" name="Pladsholder til tekst 362"/>
          <p:cNvSpPr>
            <a:spLocks noGrp="1"/>
          </p:cNvSpPr>
          <p:nvPr>
            <p:ph type="body" idx="10"/>
          </p:nvPr>
        </p:nvSpPr>
        <p:spPr>
          <a:xfrm>
            <a:off x="6730852" y="3310044"/>
            <a:ext cx="985136" cy="232152"/>
          </a:xfrm>
          <a:prstGeom prst="rect">
            <a:avLst/>
          </a:prstGeom>
          <a:noFill/>
          <a:ln w="0" cmpd="sng">
            <a:noFill/>
            <a:prstDash val="solid"/>
          </a:ln>
        </p:spPr>
        <p:txBody>
          <a:bodyPr vert="horz" lIns="0" tIns="0" rIns="0" bIns="0" anchor="t"/>
          <a:lstStyle>
            <a:lvl1pPr marL="0" marR="0" indent="0" algn="l">
              <a:lnSpc>
                <a:spcPts val="1500"/>
              </a:lnSpc>
              <a:spcAft>
                <a:spcPts val="0"/>
              </a:spcAft>
              <a:defRPr/>
            </a:lvl1pPr>
          </a:lstStyle>
          <a:p>
            <a:pPr marL="0" marR="0" indent="0" algn="l">
              <a:lnSpc>
                <a:spcPts val="2000"/>
              </a:lnSpc>
              <a:spcAft>
                <a:spcPts val="0"/>
              </a:spcAft>
            </a:pPr>
            <a:r>
              <a:rPr lang="da-DK" sz="1225" spc="-41">
                <a:solidFill>
                  <a:srgbClr val="000000"/>
                </a:solidFill>
                <a:latin typeface="Times New Roman" panose="02020603050405020304" pitchFamily="1"/>
              </a:rPr>
              <a:t>PLEASURE </a:t>
            </a:r>
          </a:p>
        </p:txBody>
      </p:sp>
      <p:sp>
        <p:nvSpPr>
          <p:cNvPr id="364" name="Pladsholder til tekst 363"/>
          <p:cNvSpPr>
            <a:spLocks noGrp="1"/>
          </p:cNvSpPr>
          <p:nvPr>
            <p:ph type="body" idx="10"/>
          </p:nvPr>
        </p:nvSpPr>
        <p:spPr>
          <a:xfrm>
            <a:off x="5031034" y="4088303"/>
            <a:ext cx="1105154" cy="258651"/>
          </a:xfrm>
          <a:prstGeom prst="rect">
            <a:avLst/>
          </a:prstGeom>
          <a:noFill/>
          <a:ln w="0" cmpd="sng">
            <a:noFill/>
            <a:prstDash val="solid"/>
          </a:ln>
        </p:spPr>
        <p:txBody>
          <a:bodyPr vert="horz" lIns="0" tIns="635" rIns="0" bIns="0" anchor="t"/>
          <a:lstStyle>
            <a:lvl1pPr marL="0" marR="0" indent="0" algn="l">
              <a:lnSpc>
                <a:spcPts val="1650"/>
              </a:lnSpc>
              <a:spcAft>
                <a:spcPts val="0"/>
              </a:spcAft>
              <a:defRPr/>
            </a:lvl1pPr>
          </a:lstStyle>
          <a:p>
            <a:pPr marL="0" marR="0" indent="0" algn="l">
              <a:lnSpc>
                <a:spcPts val="2200"/>
              </a:lnSpc>
              <a:spcAft>
                <a:spcPts val="0"/>
              </a:spcAft>
            </a:pPr>
            <a:r>
              <a:rPr lang="da-DK" sz="1361" b="1" spc="-68">
                <a:solidFill>
                  <a:srgbClr val="1E05D5"/>
                </a:solidFill>
                <a:latin typeface="Times New Roman" panose="02020603050405020304" pitchFamily="1"/>
              </a:rPr>
              <a:t>SATISFIED </a:t>
            </a:r>
          </a:p>
        </p:txBody>
      </p:sp>
      <p:sp>
        <p:nvSpPr>
          <p:cNvPr id="365" name="Pladsholder til tekst 364"/>
          <p:cNvSpPr>
            <a:spLocks noGrp="1"/>
          </p:cNvSpPr>
          <p:nvPr>
            <p:ph type="body" idx="10"/>
          </p:nvPr>
        </p:nvSpPr>
        <p:spPr>
          <a:xfrm>
            <a:off x="3174808" y="4091183"/>
            <a:ext cx="1452179" cy="258651"/>
          </a:xfrm>
          <a:prstGeom prst="rect">
            <a:avLst/>
          </a:prstGeom>
          <a:noFill/>
          <a:ln w="0" cmpd="sng">
            <a:noFill/>
            <a:prstDash val="solid"/>
          </a:ln>
        </p:spPr>
        <p:txBody>
          <a:bodyPr vert="horz" lIns="0" tIns="635" rIns="0" bIns="0" anchor="t"/>
          <a:lstStyle>
            <a:lvl1pPr marL="0" marR="0" indent="0" algn="l">
              <a:lnSpc>
                <a:spcPts val="1650"/>
              </a:lnSpc>
              <a:spcAft>
                <a:spcPts val="0"/>
              </a:spcAft>
              <a:defRPr/>
            </a:lvl1pPr>
          </a:lstStyle>
          <a:p>
            <a:pPr marL="0" marR="0" indent="0" algn="l">
              <a:lnSpc>
                <a:spcPts val="2200"/>
              </a:lnSpc>
              <a:spcAft>
                <a:spcPts val="0"/>
              </a:spcAft>
            </a:pPr>
            <a:r>
              <a:rPr lang="da-DK" sz="1361" b="1" spc="-41">
                <a:solidFill>
                  <a:srgbClr val="FF0000"/>
                </a:solidFill>
                <a:latin typeface="Times New Roman" panose="02020603050405020304" pitchFamily="1"/>
              </a:rPr>
              <a:t>BURNED-OUT </a:t>
            </a:r>
          </a:p>
        </p:txBody>
      </p:sp>
      <p:sp>
        <p:nvSpPr>
          <p:cNvPr id="366" name="Pladsholder til tekst 365"/>
          <p:cNvSpPr>
            <a:spLocks noGrp="1"/>
          </p:cNvSpPr>
          <p:nvPr>
            <p:ph type="body" idx="10"/>
          </p:nvPr>
        </p:nvSpPr>
        <p:spPr>
          <a:xfrm>
            <a:off x="4089887" y="5522116"/>
            <a:ext cx="1413077" cy="232152"/>
          </a:xfrm>
          <a:prstGeom prst="rect">
            <a:avLst/>
          </a:prstGeom>
          <a:noFill/>
          <a:ln w="0" cmpd="sng">
            <a:noFill/>
            <a:prstDash val="solid"/>
          </a:ln>
        </p:spPr>
        <p:txBody>
          <a:bodyPr vert="horz" lIns="0" tIns="0" rIns="0" bIns="0" anchor="t"/>
          <a:lstStyle>
            <a:lvl1pPr marL="0" marR="0" indent="0" algn="l">
              <a:lnSpc>
                <a:spcPts val="1500"/>
              </a:lnSpc>
              <a:spcAft>
                <a:spcPts val="0"/>
              </a:spcAft>
              <a:defRPr/>
            </a:lvl1pPr>
          </a:lstStyle>
          <a:p>
            <a:pPr marL="0" marR="0" indent="0" algn="l">
              <a:lnSpc>
                <a:spcPts val="2000"/>
              </a:lnSpc>
              <a:spcAft>
                <a:spcPts val="0"/>
              </a:spcAft>
            </a:pPr>
            <a:r>
              <a:rPr lang="da-DK" sz="1225" spc="-55">
                <a:solidFill>
                  <a:srgbClr val="000000"/>
                </a:solidFill>
                <a:latin typeface="Times New Roman" panose="02020603050405020304" pitchFamily="1"/>
              </a:rPr>
              <a:t>DEACTIVATION </a:t>
            </a:r>
          </a:p>
        </p:txBody>
      </p:sp>
      <p:sp>
        <p:nvSpPr>
          <p:cNvPr id="367" name="Pladsholder til tekst 366"/>
          <p:cNvSpPr>
            <a:spLocks noGrp="1"/>
          </p:cNvSpPr>
          <p:nvPr>
            <p:ph type="body" idx="10"/>
          </p:nvPr>
        </p:nvSpPr>
        <p:spPr>
          <a:xfrm>
            <a:off x="6652651" y="5572810"/>
            <a:ext cx="1522235" cy="162449"/>
          </a:xfrm>
          <a:prstGeom prst="rect">
            <a:avLst/>
          </a:prstGeom>
          <a:noFill/>
          <a:ln w="0" cmpd="sng">
            <a:noFill/>
            <a:prstDash val="solid"/>
          </a:ln>
        </p:spPr>
        <p:txBody>
          <a:bodyPr vert="horz" lIns="0" tIns="1905" rIns="0" bIns="0" anchor="t"/>
          <a:lstStyle>
            <a:lvl1pPr marL="0" marR="0" indent="0" algn="l">
              <a:lnSpc>
                <a:spcPts val="1050"/>
              </a:lnSpc>
              <a:spcAft>
                <a:spcPts val="0"/>
              </a:spcAft>
              <a:defRPr/>
            </a:lvl1pPr>
          </a:lstStyle>
          <a:p>
            <a:pPr marL="0" marR="0" indent="0" algn="l">
              <a:lnSpc>
                <a:spcPts val="1400"/>
              </a:lnSpc>
              <a:spcAft>
                <a:spcPts val="0"/>
              </a:spcAft>
            </a:pPr>
            <a:r>
              <a:rPr lang="da-DK" sz="817" spc="-14">
                <a:solidFill>
                  <a:srgbClr val="000000"/>
                </a:solidFill>
                <a:latin typeface="Times New Roman" panose="02020603050405020304" pitchFamily="1"/>
              </a:rPr>
              <a:t>Adapted from Russell (2003) </a:t>
            </a:r>
          </a:p>
        </p:txBody>
      </p:sp>
      <p:sp>
        <p:nvSpPr>
          <p:cNvPr id="368" name="Pladsholder til tekst 367"/>
          <p:cNvSpPr>
            <a:spLocks noGrp="1"/>
          </p:cNvSpPr>
          <p:nvPr>
            <p:ph type="body" idx="10"/>
          </p:nvPr>
        </p:nvSpPr>
        <p:spPr>
          <a:xfrm>
            <a:off x="4001365" y="5996789"/>
            <a:ext cx="3759155" cy="169362"/>
          </a:xfrm>
          <a:prstGeom prst="rect">
            <a:avLst/>
          </a:prstGeom>
          <a:noFill/>
          <a:ln w="0" cmpd="sng">
            <a:noFill/>
            <a:prstDash val="solid"/>
          </a:ln>
        </p:spPr>
        <p:txBody>
          <a:bodyPr vert="horz" lIns="0" tIns="6985" rIns="0" bIns="0" anchor="t"/>
          <a:lstStyle>
            <a:lvl1pPr marL="0" marR="0" indent="0" algn="l">
              <a:lnSpc>
                <a:spcPts val="1050"/>
              </a:lnSpc>
              <a:spcAft>
                <a:spcPts val="0"/>
              </a:spcAft>
              <a:defRPr/>
            </a:lvl1pPr>
          </a:lstStyle>
          <a:p>
            <a:pPr marL="0" marR="0" indent="0" algn="l">
              <a:lnSpc>
                <a:spcPts val="1400"/>
              </a:lnSpc>
              <a:spcAft>
                <a:spcPts val="0"/>
              </a:spcAft>
            </a:pPr>
            <a:r>
              <a:rPr lang="da-DK" sz="817" i="1" spc="0">
                <a:solidFill>
                  <a:srgbClr val="3966AD"/>
                </a:solidFill>
                <a:latin typeface="Verdana" panose="02020603050405020304" pitchFamily="2"/>
              </a:rPr>
              <a:t>Jorma Rantanen lecture, FIOH, 21 November 2014 - 29 </a:t>
            </a:r>
          </a:p>
        </p:txBody>
      </p:sp>
    </p:spTree>
    <p:extLst>
      <p:ext uri="{BB962C8B-B14F-4D97-AF65-F5344CB8AC3E}">
        <p14:creationId xmlns:p14="http://schemas.microsoft.com/office/powerpoint/2010/main" val="2576194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6_1_">
    <p:bg>
      <p:bgPr>
        <a:solidFill>
          <a:schemeClr val="bg1">
            <a:alpha val="0"/>
          </a:schemeClr>
        </a:solidFill>
        <a:effectLst/>
      </p:bgPr>
    </p:bg>
    <p:spTree>
      <p:nvGrpSpPr>
        <p:cNvPr id="1" name=""/>
        <p:cNvGrpSpPr/>
        <p:nvPr/>
      </p:nvGrpSpPr>
      <p:grpSpPr>
        <a:xfrm>
          <a:off x="0" y="0"/>
          <a:ext cx="0" cy="0"/>
          <a:chOff x="0" y="0"/>
          <a:chExt cx="0" cy="0"/>
        </a:xfrm>
      </p:grpSpPr>
      <p:sp>
        <p:nvSpPr>
          <p:cNvPr id="371" name="Pladsholder til tekst 370"/>
          <p:cNvSpPr>
            <a:spLocks noGrp="1"/>
          </p:cNvSpPr>
          <p:nvPr>
            <p:ph type="body" idx="10"/>
          </p:nvPr>
        </p:nvSpPr>
        <p:spPr>
          <a:xfrm>
            <a:off x="2097894" y="1532897"/>
            <a:ext cx="3720596" cy="3585400"/>
          </a:xfrm>
          <a:prstGeom prst="rect">
            <a:avLst/>
          </a:prstGeom>
          <a:noFill/>
          <a:ln w="0" cmpd="sng">
            <a:noFill/>
            <a:prstDash val="solid"/>
          </a:ln>
        </p:spPr>
        <p:txBody>
          <a:bodyPr vert="horz" lIns="0" tIns="0" rIns="0" bIns="0" anchor="t"/>
          <a:lstStyle/>
          <a:p>
            <a:pPr algn="l"/>
            <a:r>
              <a:rPr lang="en-US" sz="100"/>
              <a:t> </a:t>
            </a:r>
          </a:p>
        </p:txBody>
      </p:sp>
      <p:sp>
        <p:nvSpPr>
          <p:cNvPr id="372" name="Pladsholder til tekst 371"/>
          <p:cNvSpPr>
            <a:spLocks noGrp="1"/>
          </p:cNvSpPr>
          <p:nvPr>
            <p:ph type="body" idx="10"/>
          </p:nvPr>
        </p:nvSpPr>
        <p:spPr>
          <a:xfrm>
            <a:off x="2322726" y="299553"/>
            <a:ext cx="6256207" cy="1233345"/>
          </a:xfrm>
          <a:prstGeom prst="rect">
            <a:avLst/>
          </a:prstGeom>
          <a:noFill/>
          <a:ln w="0" cmpd="sng">
            <a:noFill/>
            <a:prstDash val="solid"/>
          </a:ln>
        </p:spPr>
        <p:txBody>
          <a:bodyPr vert="horz" lIns="0" tIns="321310" rIns="0" bIns="0" anchor="t">
            <a:normAutofit fontScale="95000"/>
          </a:bodyPr>
          <a:lstStyle>
            <a:lvl1pPr marL="0" marR="0" indent="0" algn="l">
              <a:lnSpc>
                <a:spcPts val="3075"/>
              </a:lnSpc>
              <a:spcAft>
                <a:spcPts val="3019"/>
              </a:spcAft>
              <a:defRPr/>
            </a:lvl1pPr>
          </a:lstStyle>
          <a:p>
            <a:pPr marL="0" marR="0" indent="0" algn="l">
              <a:lnSpc>
                <a:spcPts val="4100"/>
              </a:lnSpc>
              <a:spcAft>
                <a:spcPts val="4025"/>
              </a:spcAft>
            </a:pPr>
            <a:r>
              <a:rPr lang="da-DK" sz="2381" b="1" spc="11">
                <a:solidFill>
                  <a:srgbClr val="000000"/>
                </a:solidFill>
                <a:latin typeface="Times New Roman" panose="02020603050405020304" pitchFamily="1"/>
              </a:rPr>
              <a:t>Putting the taxomomy to the test </a:t>
            </a:r>
          </a:p>
        </p:txBody>
      </p:sp>
      <p:sp>
        <p:nvSpPr>
          <p:cNvPr id="373" name="Pladsholder til tekst 372"/>
          <p:cNvSpPr>
            <a:spLocks noGrp="1"/>
          </p:cNvSpPr>
          <p:nvPr>
            <p:ph type="body" idx="10"/>
          </p:nvPr>
        </p:nvSpPr>
        <p:spPr>
          <a:xfrm>
            <a:off x="2147313" y="1532898"/>
            <a:ext cx="189533" cy="347364"/>
          </a:xfrm>
          <a:prstGeom prst="rect">
            <a:avLst/>
          </a:prstGeom>
          <a:noFill/>
          <a:ln w="0" cmpd="sng">
            <a:noFill/>
            <a:prstDash val="solid"/>
          </a:ln>
        </p:spPr>
        <p:txBody>
          <a:bodyPr vert="horz" lIns="0" tIns="51435" rIns="0" bIns="0" anchor="t"/>
          <a:lstStyle>
            <a:lvl1pPr marL="0" marR="0" indent="0" algn="l">
              <a:lnSpc>
                <a:spcPts val="1425"/>
              </a:lnSpc>
              <a:spcAft>
                <a:spcPts val="529"/>
              </a:spcAft>
              <a:defRPr/>
            </a:lvl1pPr>
          </a:lstStyle>
          <a:p>
            <a:pPr marL="0" marR="0" indent="0" algn="l">
              <a:lnSpc>
                <a:spcPts val="1900"/>
              </a:lnSpc>
              <a:spcAft>
                <a:spcPts val="705"/>
              </a:spcAft>
            </a:pPr>
            <a:r>
              <a:rPr lang="da-DK" sz="1089" spc="0">
                <a:solidFill>
                  <a:srgbClr val="000000"/>
                </a:solidFill>
                <a:latin typeface="Garamond" panose="02020603050405020304" pitchFamily="1"/>
              </a:rPr>
              <a:t>6 </a:t>
            </a:r>
          </a:p>
        </p:txBody>
      </p:sp>
      <p:sp>
        <p:nvSpPr>
          <p:cNvPr id="384" name="Pladsholder til tekst 383"/>
          <p:cNvSpPr>
            <a:spLocks noGrp="1"/>
          </p:cNvSpPr>
          <p:nvPr>
            <p:ph type="body" idx="10"/>
          </p:nvPr>
        </p:nvSpPr>
        <p:spPr>
          <a:xfrm>
            <a:off x="5948827" y="1540962"/>
            <a:ext cx="1564052" cy="3811216"/>
          </a:xfrm>
          <a:prstGeom prst="rect">
            <a:avLst/>
          </a:prstGeom>
          <a:noFill/>
          <a:ln w="0" cmpd="sng">
            <a:noFill/>
            <a:prstDash val="solid"/>
          </a:ln>
        </p:spPr>
        <p:txBody>
          <a:bodyPr vert="horz" lIns="0" tIns="1373505" rIns="0" bIns="0" anchor="t"/>
          <a:lstStyle>
            <a:lvl1pPr marL="68580" marR="0" indent="-68580" algn="l">
              <a:lnSpc>
                <a:spcPts val="1575"/>
              </a:lnSpc>
              <a:spcAft>
                <a:spcPts val="10313"/>
              </a:spcAft>
              <a:defRPr/>
            </a:lvl1pPr>
          </a:lstStyle>
          <a:p>
            <a:pPr marL="91440" marR="0" indent="-91440" algn="l">
              <a:lnSpc>
                <a:spcPts val="2100"/>
              </a:lnSpc>
              <a:spcAft>
                <a:spcPts val="13750"/>
              </a:spcAft>
            </a:pPr>
            <a:r>
              <a:rPr lang="da-DK" sz="1021" spc="-89">
                <a:solidFill>
                  <a:srgbClr val="3966AD"/>
                </a:solidFill>
                <a:latin typeface="Arial" panose="02020603050405020304" pitchFamily="2"/>
              </a:rPr>
              <a:t>~9</a:t>
            </a:r>
            <a:r>
              <a:rPr lang="da-DK" sz="1021" spc="-89">
                <a:solidFill>
                  <a:srgbClr val="000000"/>
                </a:solidFill>
                <a:latin typeface="Arial" panose="02020603050405020304" pitchFamily="2"/>
              </a:rPr>
              <a:t> to 5 (n = 175) </a:t>
            </a:r>
            <a:r>
              <a:rPr lang="da-DK" sz="1021" spc="-89">
                <a:solidFill>
                  <a:srgbClr val="7B3C48"/>
                </a:solidFill>
                <a:latin typeface="Arial" panose="02020603050405020304" pitchFamily="2"/>
              </a:rPr>
              <a:t>—ie—Engaged</a:t>
            </a:r>
            <a:r>
              <a:rPr lang="da-DK" sz="1021" spc="-89">
                <a:solidFill>
                  <a:srgbClr val="000000"/>
                </a:solidFill>
                <a:latin typeface="Arial" panose="02020603050405020304" pitchFamily="2"/>
              </a:rPr>
              <a:t> (n = 229 ) Workaholic (n = 234) --Burved-out (n = 148) </a:t>
            </a:r>
          </a:p>
        </p:txBody>
      </p:sp>
      <p:sp>
        <p:nvSpPr>
          <p:cNvPr id="385" name="Pladsholder til tekst 384"/>
          <p:cNvSpPr>
            <a:spLocks noGrp="1"/>
          </p:cNvSpPr>
          <p:nvPr>
            <p:ph type="body" idx="10"/>
          </p:nvPr>
        </p:nvSpPr>
        <p:spPr>
          <a:xfrm>
            <a:off x="6295307" y="5549191"/>
            <a:ext cx="1173039" cy="453360"/>
          </a:xfrm>
          <a:prstGeom prst="rect">
            <a:avLst/>
          </a:prstGeom>
          <a:noFill/>
          <a:ln w="0" cmpd="sng">
            <a:noFill/>
            <a:prstDash val="solid"/>
          </a:ln>
        </p:spPr>
        <p:txBody>
          <a:bodyPr vert="horz" lIns="0" tIns="0" rIns="0" bIns="0" anchor="t"/>
          <a:lstStyle>
            <a:lvl1pPr marL="0" marR="0" indent="0" algn="l">
              <a:lnSpc>
                <a:spcPts val="1050"/>
              </a:lnSpc>
              <a:spcAft>
                <a:spcPts val="1879"/>
              </a:spcAft>
              <a:defRPr/>
            </a:lvl1pPr>
          </a:lstStyle>
          <a:p>
            <a:pPr marL="0" marR="0" indent="0" algn="l">
              <a:lnSpc>
                <a:spcPts val="1400"/>
              </a:lnSpc>
              <a:spcAft>
                <a:spcPts val="2505"/>
              </a:spcAft>
            </a:pPr>
            <a:r>
              <a:rPr lang="da-DK" sz="884" spc="-14">
                <a:solidFill>
                  <a:srgbClr val="000000"/>
                </a:solidFill>
                <a:latin typeface="Garamond" panose="02020603050405020304" pitchFamily="1"/>
              </a:rPr>
              <a:t>Salanova et al. (2014) </a:t>
            </a:r>
          </a:p>
        </p:txBody>
      </p:sp>
      <p:sp>
        <p:nvSpPr>
          <p:cNvPr id="388" name="Pladsholder til tekst 387"/>
          <p:cNvSpPr>
            <a:spLocks noGrp="1"/>
          </p:cNvSpPr>
          <p:nvPr>
            <p:ph type="body" idx="10"/>
          </p:nvPr>
        </p:nvSpPr>
        <p:spPr>
          <a:xfrm>
            <a:off x="1509202" y="5953010"/>
            <a:ext cx="1410362" cy="122125"/>
          </a:xfrm>
          <a:prstGeom prst="rect">
            <a:avLst/>
          </a:prstGeom>
          <a:solidFill>
            <a:srgbClr val="000000"/>
          </a:solidFill>
          <a:ln w="0" cmpd="sng">
            <a:noFill/>
            <a:prstDash val="solid"/>
          </a:ln>
        </p:spPr>
        <p:txBody>
          <a:bodyPr vert="horz" lIns="0" tIns="0" rIns="0" bIns="0" anchor="t"/>
          <a:lstStyle>
            <a:lvl1pPr marL="0" marR="0" indent="0" algn="l">
              <a:lnSpc>
                <a:spcPts val="750"/>
              </a:lnSpc>
              <a:spcAft>
                <a:spcPts val="0"/>
              </a:spcAft>
              <a:defRPr/>
            </a:lvl1pPr>
          </a:lstStyle>
          <a:p>
            <a:pPr marL="0" marR="0" indent="0" algn="l">
              <a:lnSpc>
                <a:spcPts val="1000"/>
              </a:lnSpc>
              <a:spcAft>
                <a:spcPts val="0"/>
              </a:spcAft>
            </a:pPr>
            <a:r>
              <a:rPr lang="da-DK" sz="1089" b="1" spc="-34">
                <a:solidFill>
                  <a:srgbClr val="000000"/>
                </a:solidFill>
                <a:latin typeface="Garamond" panose="02020603050405020304" pitchFamily="1"/>
              </a:rPr>
              <a:t>Universiteit Utrecht </a:t>
            </a:r>
          </a:p>
        </p:txBody>
      </p:sp>
      <p:sp>
        <p:nvSpPr>
          <p:cNvPr id="389" name="Pladsholder til tekst 388"/>
          <p:cNvSpPr>
            <a:spLocks noGrp="1"/>
          </p:cNvSpPr>
          <p:nvPr>
            <p:ph type="body" idx="10"/>
          </p:nvPr>
        </p:nvSpPr>
        <p:spPr>
          <a:xfrm>
            <a:off x="4004081" y="6002550"/>
            <a:ext cx="3758612" cy="191252"/>
          </a:xfrm>
          <a:prstGeom prst="rect">
            <a:avLst/>
          </a:prstGeom>
          <a:noFill/>
          <a:ln w="0" cmpd="sng">
            <a:noFill/>
            <a:prstDash val="solid"/>
          </a:ln>
        </p:spPr>
        <p:txBody>
          <a:bodyPr vert="horz" lIns="0" tIns="10795" rIns="0" bIns="0" anchor="t"/>
          <a:lstStyle>
            <a:lvl1pPr marL="0" marR="0" indent="0" algn="l">
              <a:lnSpc>
                <a:spcPts val="975"/>
              </a:lnSpc>
              <a:spcAft>
                <a:spcPts val="135"/>
              </a:spcAft>
              <a:defRPr/>
            </a:lvl1pPr>
          </a:lstStyle>
          <a:p>
            <a:pPr marL="0" marR="0" indent="0" algn="l">
              <a:lnSpc>
                <a:spcPts val="1300"/>
              </a:lnSpc>
              <a:spcAft>
                <a:spcPts val="180"/>
              </a:spcAft>
            </a:pPr>
            <a:r>
              <a:rPr lang="da-DK" sz="851" b="1" i="1" spc="20">
                <a:solidFill>
                  <a:srgbClr val="325991"/>
                </a:solidFill>
                <a:latin typeface="Arial" panose="02020603050405020304" pitchFamily="2"/>
              </a:rPr>
              <a:t>Jorma Rantanen lecture, FIOH, 21 November 2014</a:t>
            </a:r>
            <a:r>
              <a:rPr lang="da-DK" sz="851" b="1" i="1" spc="20">
                <a:solidFill>
                  <a:srgbClr val="3966AD"/>
                </a:solidFill>
                <a:latin typeface="Arial" panose="02020603050405020304" pitchFamily="2"/>
              </a:rPr>
              <a:t> -</a:t>
            </a:r>
            <a:r>
              <a:rPr lang="da-DK" sz="851" b="1" i="1" spc="20">
                <a:solidFill>
                  <a:srgbClr val="325991"/>
                </a:solidFill>
                <a:latin typeface="Arial" panose="02020603050405020304" pitchFamily="2"/>
              </a:rPr>
              <a:t> 30 </a:t>
            </a:r>
          </a:p>
        </p:txBody>
      </p:sp>
    </p:spTree>
    <p:extLst>
      <p:ext uri="{BB962C8B-B14F-4D97-AF65-F5344CB8AC3E}">
        <p14:creationId xmlns:p14="http://schemas.microsoft.com/office/powerpoint/2010/main" val="2679564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7_1_">
    <p:bg>
      <p:bgPr>
        <a:solidFill>
          <a:schemeClr val="bg1">
            <a:alpha val="0"/>
          </a:schemeClr>
        </a:solidFill>
        <a:effectLst/>
      </p:bgPr>
    </p:bg>
    <p:spTree>
      <p:nvGrpSpPr>
        <p:cNvPr id="1" name=""/>
        <p:cNvGrpSpPr/>
        <p:nvPr/>
      </p:nvGrpSpPr>
      <p:grpSpPr>
        <a:xfrm>
          <a:off x="0" y="0"/>
          <a:ext cx="0" cy="0"/>
          <a:chOff x="0" y="0"/>
          <a:chExt cx="0" cy="0"/>
        </a:xfrm>
      </p:grpSpPr>
      <p:sp>
        <p:nvSpPr>
          <p:cNvPr id="406" name="Pladsholder til tekst 405"/>
          <p:cNvSpPr>
            <a:spLocks noGrp="1"/>
          </p:cNvSpPr>
          <p:nvPr>
            <p:ph type="body" idx="10"/>
          </p:nvPr>
        </p:nvSpPr>
        <p:spPr>
          <a:xfrm>
            <a:off x="1415251" y="299551"/>
            <a:ext cx="7070816" cy="1474715"/>
          </a:xfrm>
          <a:prstGeom prst="rect">
            <a:avLst/>
          </a:prstGeom>
          <a:noFill/>
          <a:ln w="0" cmpd="sng">
            <a:noFill/>
            <a:prstDash val="solid"/>
          </a:ln>
        </p:spPr>
        <p:txBody>
          <a:bodyPr vert="horz" lIns="0" tIns="320040" rIns="0" bIns="0" anchor="t"/>
          <a:lstStyle>
            <a:lvl1pPr marL="0" marR="0" indent="0" algn="ctr">
              <a:lnSpc>
                <a:spcPts val="3075"/>
              </a:lnSpc>
              <a:spcAft>
                <a:spcPts val="4583"/>
              </a:spcAft>
              <a:defRPr/>
            </a:lvl1pPr>
          </a:lstStyle>
          <a:p>
            <a:pPr marL="0" marR="0" indent="0" algn="ctr">
              <a:lnSpc>
                <a:spcPts val="4100"/>
              </a:lnSpc>
              <a:spcAft>
                <a:spcPts val="6110"/>
              </a:spcAft>
            </a:pPr>
            <a:r>
              <a:rPr lang="da-DK" sz="2449" spc="0">
                <a:solidFill>
                  <a:srgbClr val="000000"/>
                </a:solidFill>
                <a:latin typeface="Times New Roman" panose="02020603050405020304" pitchFamily="1"/>
              </a:rPr>
              <a:t>Engagement goes beyond job satisfaction </a:t>
            </a:r>
          </a:p>
        </p:txBody>
      </p:sp>
      <p:sp>
        <p:nvSpPr>
          <p:cNvPr id="407" name="Pladsholder til tekst 406"/>
          <p:cNvSpPr>
            <a:spLocks noGrp="1"/>
          </p:cNvSpPr>
          <p:nvPr>
            <p:ph type="body" idx="10"/>
          </p:nvPr>
        </p:nvSpPr>
        <p:spPr>
          <a:xfrm>
            <a:off x="1415251" y="1774267"/>
            <a:ext cx="7070816" cy="1278278"/>
          </a:xfrm>
          <a:prstGeom prst="rect">
            <a:avLst/>
          </a:prstGeom>
          <a:noFill/>
          <a:ln w="0" cmpd="sng">
            <a:noFill/>
            <a:prstDash val="solid"/>
          </a:ln>
        </p:spPr>
        <p:txBody>
          <a:bodyPr vert="horz" lIns="0" tIns="443230" rIns="0" bIns="0" anchor="t"/>
          <a:lstStyle>
            <a:lvl1pPr marL="617220" marR="0" indent="0" algn="l">
              <a:lnSpc>
                <a:spcPts val="1575"/>
              </a:lnSpc>
              <a:spcAft>
                <a:spcPts val="4099"/>
              </a:spcAft>
              <a:defRPr/>
            </a:lvl1pPr>
          </a:lstStyle>
          <a:p>
            <a:pPr marL="822960" marR="0" indent="0" algn="l">
              <a:lnSpc>
                <a:spcPts val="2100"/>
              </a:lnSpc>
              <a:spcAft>
                <a:spcPts val="5465"/>
              </a:spcAft>
            </a:pPr>
            <a:r>
              <a:rPr lang="da-DK" sz="1225" spc="0">
                <a:solidFill>
                  <a:srgbClr val="000000"/>
                </a:solidFill>
                <a:latin typeface="Times New Roman" panose="02020603050405020304" pitchFamily="1"/>
              </a:rPr>
              <a:t>Correlation between engagement and satisfaction: </a:t>
            </a:r>
            <a:r>
              <a:rPr lang="da-DK" sz="1225" b="1" spc="0">
                <a:solidFill>
                  <a:srgbClr val="000000"/>
                </a:solidFill>
                <a:latin typeface="Times New Roman" panose="02020603050405020304" pitchFamily="1"/>
              </a:rPr>
              <a:t>.53 </a:t>
            </a:r>
            <a:r>
              <a:rPr lang="da-DK" sz="1089" spc="0">
                <a:solidFill>
                  <a:srgbClr val="000000"/>
                </a:solidFill>
                <a:latin typeface="Times New Roman" panose="02020603050405020304" pitchFamily="1"/>
              </a:rPr>
              <a:t>(k=4, N=9,712) </a:t>
            </a:r>
          </a:p>
        </p:txBody>
      </p:sp>
      <p:sp>
        <p:nvSpPr>
          <p:cNvPr id="411" name="Pladsholder til tekst 410"/>
          <p:cNvSpPr>
            <a:spLocks noGrp="1"/>
          </p:cNvSpPr>
          <p:nvPr>
            <p:ph type="body" idx="10"/>
          </p:nvPr>
        </p:nvSpPr>
        <p:spPr>
          <a:xfrm>
            <a:off x="2992336" y="4934535"/>
            <a:ext cx="5493731" cy="958565"/>
          </a:xfrm>
          <a:prstGeom prst="rect">
            <a:avLst/>
          </a:prstGeom>
          <a:noFill/>
          <a:ln w="0" cmpd="sng">
            <a:noFill/>
            <a:prstDash val="solid"/>
          </a:ln>
        </p:spPr>
        <p:txBody>
          <a:bodyPr vert="horz" lIns="0" tIns="443230" rIns="0" bIns="0" anchor="t"/>
          <a:lstStyle>
            <a:lvl1pPr marL="2228850" marR="0" indent="0" algn="l">
              <a:lnSpc>
                <a:spcPts val="1050"/>
              </a:lnSpc>
              <a:spcAft>
                <a:spcPts val="2565"/>
              </a:spcAft>
              <a:defRPr/>
            </a:lvl1pPr>
          </a:lstStyle>
          <a:p>
            <a:pPr marL="2971800" marR="0" indent="0" algn="l">
              <a:lnSpc>
                <a:spcPts val="1400"/>
              </a:lnSpc>
              <a:spcAft>
                <a:spcPts val="3420"/>
              </a:spcAft>
            </a:pPr>
            <a:r>
              <a:rPr lang="da-DK" sz="817" spc="4">
                <a:solidFill>
                  <a:srgbClr val="000000"/>
                </a:solidFill>
                <a:latin typeface="Times New Roman" panose="02020603050405020304" pitchFamily="1"/>
              </a:rPr>
              <a:t>Christian, Garza &amp; Slaughter (2011) </a:t>
            </a:r>
          </a:p>
        </p:txBody>
      </p:sp>
      <p:sp>
        <p:nvSpPr>
          <p:cNvPr id="412" name="Pladsholder til tekst 411"/>
          <p:cNvSpPr>
            <a:spLocks noGrp="1"/>
          </p:cNvSpPr>
          <p:nvPr>
            <p:ph type="body" idx="10"/>
          </p:nvPr>
        </p:nvSpPr>
        <p:spPr>
          <a:xfrm>
            <a:off x="2992336" y="5893098"/>
            <a:ext cx="5493731" cy="662470"/>
          </a:xfrm>
          <a:prstGeom prst="rect">
            <a:avLst/>
          </a:prstGeom>
          <a:noFill/>
          <a:ln w="0" cmpd="sng">
            <a:noFill/>
            <a:prstDash val="solid"/>
          </a:ln>
        </p:spPr>
        <p:txBody>
          <a:bodyPr vert="horz" lIns="0" tIns="118110"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D"/>
                </a:solidFill>
                <a:latin typeface="Verdana" panose="02020603050405020304" pitchFamily="2"/>
              </a:rPr>
              <a:t>Jorma Rantanen lecture, FIOH, 21 November 2014 - 31 </a:t>
            </a:r>
          </a:p>
        </p:txBody>
      </p:sp>
      <p:sp>
        <p:nvSpPr>
          <p:cNvPr id="415" name="Pladsholder til tekst 414"/>
          <p:cNvSpPr>
            <a:spLocks noGrp="1"/>
          </p:cNvSpPr>
          <p:nvPr>
            <p:ph type="body" idx="10"/>
          </p:nvPr>
        </p:nvSpPr>
        <p:spPr>
          <a:xfrm>
            <a:off x="4093687" y="3727112"/>
            <a:ext cx="185732" cy="146895"/>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da-DK" sz="1225" spc="0">
                <a:solidFill>
                  <a:srgbClr val="000000"/>
                </a:solidFill>
                <a:latin typeface="Times New Roman" panose="02020603050405020304" pitchFamily="1"/>
              </a:rPr>
              <a:t>5 </a:t>
            </a:r>
          </a:p>
        </p:txBody>
      </p:sp>
      <p:sp>
        <p:nvSpPr>
          <p:cNvPr id="416" name="Pladsholder til tekst 415"/>
          <p:cNvSpPr>
            <a:spLocks noGrp="1"/>
          </p:cNvSpPr>
          <p:nvPr>
            <p:ph type="body" idx="10"/>
          </p:nvPr>
        </p:nvSpPr>
        <p:spPr>
          <a:xfrm>
            <a:off x="4088258" y="4064684"/>
            <a:ext cx="196049" cy="144015"/>
          </a:xfrm>
          <a:prstGeom prst="rect">
            <a:avLst/>
          </a:prstGeom>
          <a:noFill/>
          <a:ln w="0" cmpd="sng">
            <a:noFill/>
            <a:prstDash val="solid"/>
          </a:ln>
        </p:spPr>
        <p:txBody>
          <a:bodyPr vert="horz" lIns="0" tIns="0" rIns="0" bIns="0" anchor="t"/>
          <a:lstStyle>
            <a:lvl1pPr marL="0" marR="0" indent="0" algn="l">
              <a:lnSpc>
                <a:spcPts val="900"/>
              </a:lnSpc>
              <a:spcAft>
                <a:spcPts val="0"/>
              </a:spcAft>
              <a:defRPr/>
            </a:lvl1pPr>
          </a:lstStyle>
          <a:p>
            <a:pPr marL="0" marR="0" indent="0" algn="l">
              <a:lnSpc>
                <a:spcPts val="1200"/>
              </a:lnSpc>
              <a:spcAft>
                <a:spcPts val="0"/>
              </a:spcAft>
            </a:pPr>
            <a:r>
              <a:rPr lang="da-DK" sz="1225" spc="0">
                <a:solidFill>
                  <a:srgbClr val="000000"/>
                </a:solidFill>
                <a:latin typeface="Times New Roman" panose="02020603050405020304" pitchFamily="1"/>
              </a:rPr>
              <a:t>4 </a:t>
            </a:r>
          </a:p>
        </p:txBody>
      </p:sp>
      <p:sp>
        <p:nvSpPr>
          <p:cNvPr id="417" name="Pladsholder til tekst 416"/>
          <p:cNvSpPr>
            <a:spLocks noGrp="1"/>
          </p:cNvSpPr>
          <p:nvPr>
            <p:ph type="body" idx="10"/>
          </p:nvPr>
        </p:nvSpPr>
        <p:spPr>
          <a:xfrm>
            <a:off x="4316891" y="3644160"/>
            <a:ext cx="667437" cy="315681"/>
          </a:xfrm>
          <a:prstGeom prst="rect">
            <a:avLst/>
          </a:prstGeom>
          <a:noFill/>
          <a:ln w="0" cmpd="sng">
            <a:noFill/>
            <a:prstDash val="solid"/>
          </a:ln>
        </p:spPr>
        <p:txBody>
          <a:bodyPr vert="horz" lIns="0" tIns="46355" rIns="0" bIns="0" anchor="t"/>
          <a:lstStyle>
            <a:lvl1pPr marL="102870" marR="0" indent="0" algn="l">
              <a:lnSpc>
                <a:spcPts val="1575"/>
              </a:lnSpc>
              <a:spcAft>
                <a:spcPts val="210"/>
              </a:spcAft>
              <a:defRPr/>
            </a:lvl1pPr>
          </a:lstStyle>
          <a:p>
            <a:pPr marL="137160" marR="0" indent="0" algn="l">
              <a:lnSpc>
                <a:spcPts val="2100"/>
              </a:lnSpc>
              <a:spcAft>
                <a:spcPts val="280"/>
              </a:spcAft>
            </a:pPr>
            <a:r>
              <a:rPr lang="da-DK" sz="1225" spc="41">
                <a:solidFill>
                  <a:srgbClr val="000000"/>
                </a:solidFill>
                <a:latin typeface="Times New Roman" panose="02020603050405020304" pitchFamily="1"/>
              </a:rPr>
              <a:t>1175 </a:t>
            </a:r>
          </a:p>
        </p:txBody>
      </p:sp>
      <p:sp>
        <p:nvSpPr>
          <p:cNvPr id="418" name="Pladsholder til tekst 417"/>
          <p:cNvSpPr>
            <a:spLocks noGrp="1"/>
          </p:cNvSpPr>
          <p:nvPr>
            <p:ph type="body" idx="10"/>
          </p:nvPr>
        </p:nvSpPr>
        <p:spPr>
          <a:xfrm>
            <a:off x="4316891" y="3970785"/>
            <a:ext cx="667437" cy="326050"/>
          </a:xfrm>
          <a:prstGeom prst="rect">
            <a:avLst/>
          </a:prstGeom>
          <a:noFill/>
          <a:ln w="0" cmpd="sng">
            <a:noFill/>
            <a:prstDash val="solid"/>
          </a:ln>
        </p:spPr>
        <p:txBody>
          <a:bodyPr vert="horz" lIns="0" tIns="58420" rIns="0" bIns="0" anchor="t"/>
          <a:lstStyle>
            <a:lvl1pPr marL="0" marR="0" indent="0" algn="ctr">
              <a:lnSpc>
                <a:spcPts val="1575"/>
              </a:lnSpc>
              <a:spcAft>
                <a:spcPts val="173"/>
              </a:spcAft>
              <a:defRPr/>
            </a:lvl1pPr>
          </a:lstStyle>
          <a:p>
            <a:pPr marL="0" marR="0" indent="0" algn="ctr">
              <a:lnSpc>
                <a:spcPts val="2100"/>
              </a:lnSpc>
              <a:spcAft>
                <a:spcPts val="230"/>
              </a:spcAft>
            </a:pPr>
            <a:r>
              <a:rPr lang="da-DK" sz="1225" spc="-41">
                <a:solidFill>
                  <a:srgbClr val="000000"/>
                </a:solidFill>
                <a:latin typeface="Times New Roman" panose="02020603050405020304" pitchFamily="1"/>
              </a:rPr>
              <a:t>1139 </a:t>
            </a:r>
          </a:p>
        </p:txBody>
      </p:sp>
      <p:sp>
        <p:nvSpPr>
          <p:cNvPr id="419" name="Pladsholder til tekst 418"/>
          <p:cNvSpPr>
            <a:spLocks noGrp="1"/>
          </p:cNvSpPr>
          <p:nvPr>
            <p:ph type="body" idx="10"/>
          </p:nvPr>
        </p:nvSpPr>
        <p:spPr>
          <a:xfrm>
            <a:off x="6350159" y="3644160"/>
            <a:ext cx="1222459" cy="315681"/>
          </a:xfrm>
          <a:prstGeom prst="rect">
            <a:avLst/>
          </a:prstGeom>
          <a:noFill/>
          <a:ln w="0" cmpd="sng">
            <a:noFill/>
            <a:prstDash val="solid"/>
          </a:ln>
        </p:spPr>
        <p:txBody>
          <a:bodyPr vert="horz" lIns="0" tIns="46355" rIns="0" bIns="0" anchor="t"/>
          <a:lstStyle>
            <a:lvl1pPr marL="0" marR="0" indent="0" algn="ctr">
              <a:lnSpc>
                <a:spcPts val="1575"/>
              </a:lnSpc>
              <a:spcAft>
                <a:spcPts val="210"/>
              </a:spcAft>
              <a:defRPr/>
            </a:lvl1pPr>
          </a:lstStyle>
          <a:p>
            <a:pPr marL="0" marR="0" indent="0" algn="ctr">
              <a:lnSpc>
                <a:spcPts val="2100"/>
              </a:lnSpc>
              <a:spcAft>
                <a:spcPts val="280"/>
              </a:spcAft>
            </a:pPr>
            <a:r>
              <a:rPr lang="da-DK" sz="1225" spc="82">
                <a:solidFill>
                  <a:srgbClr val="000000"/>
                </a:solidFill>
                <a:latin typeface="Times New Roman" panose="02020603050405020304" pitchFamily="1"/>
              </a:rPr>
              <a:t>.39 </a:t>
            </a:r>
          </a:p>
        </p:txBody>
      </p:sp>
      <p:sp>
        <p:nvSpPr>
          <p:cNvPr id="420" name="Pladsholder til tekst 419"/>
          <p:cNvSpPr>
            <a:spLocks noGrp="1"/>
          </p:cNvSpPr>
          <p:nvPr>
            <p:ph type="body" idx="10"/>
          </p:nvPr>
        </p:nvSpPr>
        <p:spPr>
          <a:xfrm>
            <a:off x="6350159" y="3970785"/>
            <a:ext cx="1222459" cy="326050"/>
          </a:xfrm>
          <a:prstGeom prst="rect">
            <a:avLst/>
          </a:prstGeom>
          <a:noFill/>
          <a:ln w="0" cmpd="sng">
            <a:noFill/>
            <a:prstDash val="solid"/>
          </a:ln>
        </p:spPr>
        <p:txBody>
          <a:bodyPr vert="horz" lIns="0" tIns="58420" rIns="0" bIns="0" anchor="t"/>
          <a:lstStyle>
            <a:lvl1pPr marL="0" marR="0" indent="0" algn="ctr">
              <a:lnSpc>
                <a:spcPts val="1575"/>
              </a:lnSpc>
              <a:spcAft>
                <a:spcPts val="173"/>
              </a:spcAft>
              <a:defRPr/>
            </a:lvl1pPr>
          </a:lstStyle>
          <a:p>
            <a:pPr marL="0" marR="0" indent="0" algn="ctr">
              <a:lnSpc>
                <a:spcPts val="2100"/>
              </a:lnSpc>
              <a:spcAft>
                <a:spcPts val="230"/>
              </a:spcAft>
            </a:pPr>
            <a:r>
              <a:rPr lang="da-DK" sz="1225" spc="71">
                <a:solidFill>
                  <a:srgbClr val="000000"/>
                </a:solidFill>
                <a:latin typeface="Times New Roman" panose="02020603050405020304" pitchFamily="1"/>
              </a:rPr>
              <a:t>.43 </a:t>
            </a:r>
          </a:p>
        </p:txBody>
      </p:sp>
      <p:sp>
        <p:nvSpPr>
          <p:cNvPr id="421" name="Pladsholder til tekst 420"/>
          <p:cNvSpPr>
            <a:spLocks noGrp="1"/>
          </p:cNvSpPr>
          <p:nvPr>
            <p:ph type="body" idx="10"/>
          </p:nvPr>
        </p:nvSpPr>
        <p:spPr>
          <a:xfrm>
            <a:off x="4994647" y="3644160"/>
            <a:ext cx="1345193" cy="315681"/>
          </a:xfrm>
          <a:prstGeom prst="rect">
            <a:avLst/>
          </a:prstGeom>
          <a:noFill/>
          <a:ln w="0" cmpd="sng">
            <a:noFill/>
            <a:prstDash val="solid"/>
          </a:ln>
        </p:spPr>
        <p:txBody>
          <a:bodyPr vert="horz" lIns="0" tIns="46355" rIns="0" bIns="0" anchor="t"/>
          <a:lstStyle>
            <a:lvl1pPr marL="0" marR="0" indent="0" algn="ctr">
              <a:lnSpc>
                <a:spcPts val="1575"/>
              </a:lnSpc>
              <a:spcAft>
                <a:spcPts val="210"/>
              </a:spcAft>
              <a:defRPr/>
            </a:lvl1pPr>
          </a:lstStyle>
          <a:p>
            <a:pPr marL="0" marR="0" indent="0" algn="ctr">
              <a:lnSpc>
                <a:spcPts val="2100"/>
              </a:lnSpc>
              <a:spcAft>
                <a:spcPts val="280"/>
              </a:spcAft>
            </a:pPr>
            <a:r>
              <a:rPr lang="da-DK" sz="1225" spc="82">
                <a:solidFill>
                  <a:srgbClr val="000000"/>
                </a:solidFill>
                <a:latin typeface="Times New Roman" panose="02020603050405020304" pitchFamily="1"/>
              </a:rPr>
              <a:t>.30 </a:t>
            </a:r>
          </a:p>
        </p:txBody>
      </p:sp>
      <p:sp>
        <p:nvSpPr>
          <p:cNvPr id="422" name="Pladsholder til tekst 421"/>
          <p:cNvSpPr>
            <a:spLocks noGrp="1"/>
          </p:cNvSpPr>
          <p:nvPr>
            <p:ph type="body" idx="10"/>
          </p:nvPr>
        </p:nvSpPr>
        <p:spPr>
          <a:xfrm>
            <a:off x="4994647" y="3970785"/>
            <a:ext cx="1345193" cy="326050"/>
          </a:xfrm>
          <a:prstGeom prst="rect">
            <a:avLst/>
          </a:prstGeom>
          <a:noFill/>
          <a:ln w="0" cmpd="sng">
            <a:noFill/>
            <a:prstDash val="solid"/>
          </a:ln>
        </p:spPr>
        <p:txBody>
          <a:bodyPr vert="horz" lIns="0" tIns="58420" rIns="0" bIns="0" anchor="t"/>
          <a:lstStyle>
            <a:lvl1pPr marL="0" marR="0" indent="0" algn="ctr">
              <a:lnSpc>
                <a:spcPts val="1575"/>
              </a:lnSpc>
              <a:spcAft>
                <a:spcPts val="173"/>
              </a:spcAft>
              <a:defRPr/>
            </a:lvl1pPr>
          </a:lstStyle>
          <a:p>
            <a:pPr marL="0" marR="0" indent="0" algn="ctr">
              <a:lnSpc>
                <a:spcPts val="2100"/>
              </a:lnSpc>
              <a:spcAft>
                <a:spcPts val="230"/>
              </a:spcAft>
            </a:pPr>
            <a:r>
              <a:rPr lang="da-DK" sz="1225" spc="82">
                <a:solidFill>
                  <a:srgbClr val="000000"/>
                </a:solidFill>
                <a:latin typeface="Times New Roman" panose="02020603050405020304" pitchFamily="1"/>
              </a:rPr>
              <a:t>.24 </a:t>
            </a:r>
          </a:p>
        </p:txBody>
      </p:sp>
      <p:sp>
        <p:nvSpPr>
          <p:cNvPr id="423" name="Pladsholder til tekst 422"/>
          <p:cNvSpPr>
            <a:spLocks noGrp="1"/>
          </p:cNvSpPr>
          <p:nvPr>
            <p:ph type="body" idx="10"/>
          </p:nvPr>
        </p:nvSpPr>
        <p:spPr>
          <a:xfrm>
            <a:off x="1978417" y="3644160"/>
            <a:ext cx="2082687" cy="315681"/>
          </a:xfrm>
          <a:prstGeom prst="rect">
            <a:avLst/>
          </a:prstGeom>
          <a:noFill/>
          <a:ln w="0" cmpd="sng">
            <a:noFill/>
            <a:prstDash val="solid"/>
          </a:ln>
        </p:spPr>
        <p:txBody>
          <a:bodyPr vert="horz" lIns="0" tIns="46355" rIns="0" bIns="0" anchor="t"/>
          <a:lstStyle>
            <a:lvl1pPr marL="68580" marR="0" indent="0" algn="l">
              <a:lnSpc>
                <a:spcPts val="1575"/>
              </a:lnSpc>
              <a:spcAft>
                <a:spcPts val="214"/>
              </a:spcAft>
              <a:defRPr/>
            </a:lvl1pPr>
          </a:lstStyle>
          <a:p>
            <a:pPr marL="91440" marR="0" indent="0" algn="l">
              <a:lnSpc>
                <a:spcPts val="2100"/>
              </a:lnSpc>
              <a:spcAft>
                <a:spcPts val="285"/>
              </a:spcAft>
            </a:pPr>
            <a:r>
              <a:rPr lang="da-DK" sz="1225" i="1" spc="-7">
                <a:solidFill>
                  <a:srgbClr val="000000"/>
                </a:solidFill>
                <a:latin typeface="Times New Roman" panose="02020603050405020304" pitchFamily="1"/>
              </a:rPr>
              <a:t>Task performance </a:t>
            </a:r>
          </a:p>
        </p:txBody>
      </p:sp>
      <p:sp>
        <p:nvSpPr>
          <p:cNvPr id="424" name="Pladsholder til tekst 423"/>
          <p:cNvSpPr>
            <a:spLocks noGrp="1"/>
          </p:cNvSpPr>
          <p:nvPr>
            <p:ph type="body" idx="10"/>
          </p:nvPr>
        </p:nvSpPr>
        <p:spPr>
          <a:xfrm>
            <a:off x="1978417" y="3970785"/>
            <a:ext cx="2082687" cy="326050"/>
          </a:xfrm>
          <a:prstGeom prst="rect">
            <a:avLst/>
          </a:prstGeom>
          <a:noFill/>
          <a:ln w="0" cmpd="sng">
            <a:noFill/>
            <a:prstDash val="solid"/>
          </a:ln>
        </p:spPr>
        <p:txBody>
          <a:bodyPr vert="horz" lIns="0" tIns="58420" rIns="0" bIns="0" anchor="t"/>
          <a:lstStyle>
            <a:lvl1pPr marL="68580" marR="0" indent="0" algn="l">
              <a:lnSpc>
                <a:spcPts val="1575"/>
              </a:lnSpc>
              <a:spcAft>
                <a:spcPts val="176"/>
              </a:spcAft>
              <a:defRPr/>
            </a:lvl1pPr>
          </a:lstStyle>
          <a:p>
            <a:pPr marL="91440" marR="0" indent="0" algn="l">
              <a:lnSpc>
                <a:spcPts val="2100"/>
              </a:lnSpc>
              <a:spcAft>
                <a:spcPts val="235"/>
              </a:spcAft>
            </a:pPr>
            <a:r>
              <a:rPr lang="da-DK" sz="1225" i="1" spc="0">
                <a:solidFill>
                  <a:srgbClr val="000000"/>
                </a:solidFill>
                <a:latin typeface="Times New Roman" panose="02020603050405020304" pitchFamily="1"/>
              </a:rPr>
              <a:t>Contextual performance </a:t>
            </a:r>
          </a:p>
        </p:txBody>
      </p:sp>
    </p:spTree>
    <p:extLst>
      <p:ext uri="{BB962C8B-B14F-4D97-AF65-F5344CB8AC3E}">
        <p14:creationId xmlns:p14="http://schemas.microsoft.com/office/powerpoint/2010/main" val="2572560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8_1_">
    <p:bg>
      <p:bgPr>
        <a:solidFill>
          <a:schemeClr val="bg1">
            <a:alpha val="0"/>
          </a:schemeClr>
        </a:solidFill>
        <a:effectLst/>
      </p:bgPr>
    </p:bg>
    <p:spTree>
      <p:nvGrpSpPr>
        <p:cNvPr id="1" name=""/>
        <p:cNvGrpSpPr/>
        <p:nvPr/>
      </p:nvGrpSpPr>
      <p:grpSpPr>
        <a:xfrm>
          <a:off x="0" y="0"/>
          <a:ext cx="0" cy="0"/>
          <a:chOff x="0" y="0"/>
          <a:chExt cx="0" cy="0"/>
        </a:xfrm>
      </p:grpSpPr>
      <p:sp>
        <p:nvSpPr>
          <p:cNvPr id="448" name="Pladsholder til tekst 447"/>
          <p:cNvSpPr>
            <a:spLocks noGrp="1"/>
          </p:cNvSpPr>
          <p:nvPr>
            <p:ph type="body" idx="10"/>
          </p:nvPr>
        </p:nvSpPr>
        <p:spPr>
          <a:xfrm>
            <a:off x="1415251" y="299553"/>
            <a:ext cx="7070273" cy="641731"/>
          </a:xfrm>
          <a:prstGeom prst="rect">
            <a:avLst/>
          </a:prstGeom>
          <a:noFill/>
          <a:ln w="0" cmpd="sng">
            <a:noFill/>
            <a:prstDash val="solid"/>
          </a:ln>
        </p:spPr>
        <p:txBody>
          <a:bodyPr vert="horz" lIns="0" tIns="60960" rIns="0" bIns="0" anchor="t">
            <a:normAutofit fontScale="95000"/>
          </a:bodyPr>
          <a:lstStyle>
            <a:lvl1pPr marL="2023110" marR="0" indent="0" algn="l">
              <a:lnSpc>
                <a:spcPts val="3075"/>
              </a:lnSpc>
              <a:spcAft>
                <a:spcPts val="728"/>
              </a:spcAft>
              <a:defRPr/>
            </a:lvl1pPr>
          </a:lstStyle>
          <a:p>
            <a:pPr marL="2697480" marR="0" indent="0" algn="l">
              <a:lnSpc>
                <a:spcPts val="4100"/>
              </a:lnSpc>
              <a:spcAft>
                <a:spcPts val="970"/>
              </a:spcAft>
            </a:pPr>
            <a:r>
              <a:rPr lang="da-DK" sz="2449" spc="44">
                <a:solidFill>
                  <a:srgbClr val="000000"/>
                </a:solidFill>
                <a:latin typeface="Times New Roman" panose="02020603050405020304" pitchFamily="1"/>
              </a:rPr>
              <a:t>Antecedents </a:t>
            </a:r>
          </a:p>
        </p:txBody>
      </p:sp>
      <p:sp>
        <p:nvSpPr>
          <p:cNvPr id="449" name="Pladsholder til tekst 448"/>
          <p:cNvSpPr>
            <a:spLocks noGrp="1"/>
          </p:cNvSpPr>
          <p:nvPr>
            <p:ph type="body" idx="10"/>
          </p:nvPr>
        </p:nvSpPr>
        <p:spPr>
          <a:xfrm>
            <a:off x="1415251" y="941283"/>
            <a:ext cx="7070273" cy="4246718"/>
          </a:xfrm>
          <a:prstGeom prst="rect">
            <a:avLst/>
          </a:prstGeom>
          <a:noFill/>
          <a:ln w="0" cmpd="sng">
            <a:noFill/>
            <a:prstDash val="solid"/>
          </a:ln>
        </p:spPr>
        <p:txBody>
          <a:bodyPr vert="horz" lIns="0" tIns="328930" rIns="0" bIns="0" anchor="t">
            <a:normAutofit fontScale="95000"/>
          </a:bodyPr>
          <a:lstStyle>
            <a:lvl1pPr marL="240030" marR="0" indent="205740" algn="just">
              <a:lnSpc>
                <a:spcPts val="2250"/>
              </a:lnSpc>
              <a:spcBef>
                <a:spcPts val="135"/>
              </a:spcBef>
              <a:spcAft>
                <a:spcPts val="1999"/>
              </a:spcAft>
              <a:buFont typeface="Symbol"/>
              <a:buChar char="·"/>
              <a:tabLst>
                <a:tab pos="3634740" algn="l"/>
              </a:tabLst>
              <a:defRPr/>
            </a:lvl1pPr>
          </a:lstStyle>
          <a:p>
            <a:pPr marL="320040" marR="0" indent="0" algn="just">
              <a:lnSpc>
                <a:spcPts val="2700"/>
              </a:lnSpc>
              <a:spcAft>
                <a:spcPts val="0"/>
              </a:spcAft>
              <a:tabLst>
                <a:tab pos="4846320" algn="l"/>
              </a:tabLst>
            </a:pPr>
            <a:r>
              <a:rPr lang="da-DK" sz="1633" i="1" spc="17">
                <a:solidFill>
                  <a:srgbClr val="000000"/>
                </a:solidFill>
                <a:latin typeface="Times New Roman" panose="02020603050405020304" pitchFamily="1"/>
              </a:rPr>
              <a:t>Job resources Challenge demands </a:t>
            </a:r>
          </a:p>
          <a:p>
            <a:pPr marL="320040" marR="0" indent="274320" algn="just">
              <a:lnSpc>
                <a:spcPts val="3000"/>
              </a:lnSpc>
              <a:spcBef>
                <a:spcPts val="210"/>
              </a:spcBef>
              <a:spcAft>
                <a:spcPts val="0"/>
              </a:spcAft>
              <a:buFont typeface="Symbol"/>
              <a:buChar char="·"/>
              <a:tabLst>
                <a:tab pos="4846320" algn="l"/>
              </a:tabLst>
            </a:pPr>
            <a:r>
              <a:rPr lang="da-DK" sz="1633" spc="7">
                <a:solidFill>
                  <a:srgbClr val="000000"/>
                </a:solidFill>
                <a:latin typeface="Times New Roman" panose="02020603050405020304" pitchFamily="1"/>
              </a:rPr>
              <a:t>Job control</a:t>
            </a:r>
            <a:r>
              <a:rPr lang="da-DK" sz="953" spc="7">
                <a:solidFill>
                  <a:srgbClr val="FF0000"/>
                </a:solidFill>
                <a:latin typeface="Times New Roman" panose="02020603050405020304" pitchFamily="1"/>
              </a:rPr>
              <a:t> (autonomy) </a:t>
            </a:r>
            <a:r>
              <a:rPr lang="da-DK" sz="1633" spc="7">
                <a:solidFill>
                  <a:srgbClr val="000000"/>
                </a:solidFill>
                <a:latin typeface="Times New Roman" panose="02020603050405020304" pitchFamily="1"/>
              </a:rPr>
              <a:t>• Workload</a:t>
            </a:r>
            <a:r>
              <a:rPr lang="da-DK" sz="953" spc="7">
                <a:solidFill>
                  <a:srgbClr val="FF0000"/>
                </a:solidFill>
                <a:latin typeface="Times New Roman" panose="02020603050405020304" pitchFamily="1"/>
              </a:rPr>
              <a:t> (challenging job) </a:t>
            </a:r>
          </a:p>
          <a:p>
            <a:pPr marL="320040" marR="0" indent="274320" algn="just">
              <a:lnSpc>
                <a:spcPts val="3000"/>
              </a:lnSpc>
              <a:spcBef>
                <a:spcPts val="195"/>
              </a:spcBef>
              <a:spcAft>
                <a:spcPts val="0"/>
              </a:spcAft>
              <a:buFont typeface="Symbol"/>
              <a:buChar char="·"/>
              <a:tabLst>
                <a:tab pos="4846320" algn="l"/>
              </a:tabLst>
            </a:pPr>
            <a:r>
              <a:rPr lang="da-DK" sz="1633" spc="7">
                <a:solidFill>
                  <a:srgbClr val="000000"/>
                </a:solidFill>
                <a:latin typeface="Times New Roman" panose="02020603050405020304" pitchFamily="1"/>
              </a:rPr>
              <a:t>Social support</a:t>
            </a:r>
            <a:r>
              <a:rPr lang="da-DK" sz="953" spc="7">
                <a:solidFill>
                  <a:srgbClr val="FF0000"/>
                </a:solidFill>
                <a:latin typeface="Times New Roman" panose="02020603050405020304" pitchFamily="1"/>
              </a:rPr>
              <a:t> (co-workers and team) </a:t>
            </a:r>
            <a:r>
              <a:rPr lang="da-DK" sz="1633" spc="7">
                <a:solidFill>
                  <a:srgbClr val="000000"/>
                </a:solidFill>
                <a:latin typeface="Times New Roman" panose="02020603050405020304" pitchFamily="1"/>
              </a:rPr>
              <a:t>• Time urgency</a:t>
            </a:r>
            <a:r>
              <a:rPr lang="da-DK" sz="953" spc="7">
                <a:solidFill>
                  <a:srgbClr val="FF0000"/>
                </a:solidFill>
                <a:latin typeface="Times New Roman" panose="02020603050405020304" pitchFamily="1"/>
              </a:rPr>
              <a:t> (idem) </a:t>
            </a:r>
          </a:p>
          <a:p>
            <a:pPr marL="320040" marR="0" indent="274320" algn="just">
              <a:lnSpc>
                <a:spcPts val="3000"/>
              </a:lnSpc>
              <a:spcBef>
                <a:spcPts val="210"/>
              </a:spcBef>
              <a:spcAft>
                <a:spcPts val="0"/>
              </a:spcAft>
              <a:buFont typeface="Symbol"/>
              <a:buChar char="·"/>
              <a:tabLst>
                <a:tab pos="4846320" algn="l"/>
              </a:tabLst>
            </a:pPr>
            <a:r>
              <a:rPr lang="da-DK" sz="1633" spc="7">
                <a:solidFill>
                  <a:srgbClr val="000000"/>
                </a:solidFill>
                <a:latin typeface="Times New Roman" panose="02020603050405020304" pitchFamily="1"/>
              </a:rPr>
              <a:t>Performance feedback</a:t>
            </a:r>
            <a:r>
              <a:rPr lang="da-DK" sz="953" spc="7">
                <a:solidFill>
                  <a:srgbClr val="FF0000"/>
                </a:solidFill>
                <a:latin typeface="Times New Roman" panose="02020603050405020304" pitchFamily="1"/>
              </a:rPr>
              <a:t> (line-of-sight) </a:t>
            </a:r>
            <a:r>
              <a:rPr lang="da-DK" sz="1633" spc="7">
                <a:solidFill>
                  <a:srgbClr val="000000"/>
                </a:solidFill>
                <a:latin typeface="Times New Roman" panose="02020603050405020304" pitchFamily="1"/>
              </a:rPr>
              <a:t>• Mental demands</a:t>
            </a:r>
            <a:r>
              <a:rPr lang="da-DK" sz="953" spc="7">
                <a:solidFill>
                  <a:srgbClr val="FF0000"/>
                </a:solidFill>
                <a:latin typeface="Times New Roman" panose="02020603050405020304" pitchFamily="1"/>
              </a:rPr>
              <a:t> (idem) </a:t>
            </a:r>
          </a:p>
          <a:p>
            <a:pPr marL="320040" marR="0" indent="274320" algn="just">
              <a:lnSpc>
                <a:spcPts val="3000"/>
              </a:lnSpc>
              <a:spcBef>
                <a:spcPts val="225"/>
              </a:spcBef>
              <a:spcAft>
                <a:spcPts val="0"/>
              </a:spcAft>
              <a:buFont typeface="Symbol"/>
              <a:buChar char="·"/>
            </a:pPr>
            <a:r>
              <a:rPr lang="da-DK" sz="1633" spc="0">
                <a:solidFill>
                  <a:srgbClr val="000000"/>
                </a:solidFill>
                <a:latin typeface="Times New Roman" panose="02020603050405020304" pitchFamily="1"/>
              </a:rPr>
              <a:t>Opportunity to develop</a:t>
            </a:r>
            <a:r>
              <a:rPr lang="da-DK" sz="953" spc="0">
                <a:solidFill>
                  <a:srgbClr val="FF0000"/>
                </a:solidFill>
                <a:latin typeface="Times New Roman" panose="02020603050405020304" pitchFamily="1"/>
              </a:rPr>
              <a:t> (career opportunities) </a:t>
            </a:r>
          </a:p>
          <a:p>
            <a:pPr marL="320040" marR="0" indent="274320" algn="just">
              <a:lnSpc>
                <a:spcPts val="3000"/>
              </a:lnSpc>
              <a:spcBef>
                <a:spcPts val="185"/>
              </a:spcBef>
              <a:spcAft>
                <a:spcPts val="0"/>
              </a:spcAft>
              <a:buFont typeface="Symbol"/>
              <a:buChar char="·"/>
            </a:pPr>
            <a:r>
              <a:rPr lang="da-DK" sz="1633" spc="0">
                <a:solidFill>
                  <a:srgbClr val="000000"/>
                </a:solidFill>
                <a:latin typeface="Times New Roman" panose="02020603050405020304" pitchFamily="1"/>
              </a:rPr>
              <a:t>Task variety</a:t>
            </a:r>
            <a:r>
              <a:rPr lang="da-DK" sz="953" spc="0">
                <a:solidFill>
                  <a:srgbClr val="FF0000"/>
                </a:solidFill>
                <a:latin typeface="Times New Roman" panose="02020603050405020304" pitchFamily="1"/>
              </a:rPr>
              <a:t> (skill development) </a:t>
            </a:r>
          </a:p>
          <a:p>
            <a:pPr marL="320040" marR="0" indent="274320" algn="just">
              <a:lnSpc>
                <a:spcPts val="3000"/>
              </a:lnSpc>
              <a:spcBef>
                <a:spcPts val="180"/>
              </a:spcBef>
              <a:spcAft>
                <a:spcPts val="0"/>
              </a:spcAft>
              <a:buFont typeface="Symbol"/>
              <a:buChar char="·"/>
            </a:pPr>
            <a:r>
              <a:rPr lang="da-DK" sz="1633" spc="4">
                <a:solidFill>
                  <a:srgbClr val="000000"/>
                </a:solidFill>
                <a:latin typeface="Times New Roman" panose="02020603050405020304" pitchFamily="1"/>
              </a:rPr>
              <a:t>Responsibility</a:t>
            </a:r>
            <a:r>
              <a:rPr lang="da-DK" sz="953" spc="4">
                <a:solidFill>
                  <a:srgbClr val="FF0000"/>
                </a:solidFill>
                <a:latin typeface="Times New Roman" panose="02020603050405020304" pitchFamily="1"/>
              </a:rPr>
              <a:t> (challenging job) </a:t>
            </a:r>
          </a:p>
          <a:p>
            <a:pPr marL="320040" marR="0" indent="274320" algn="just">
              <a:lnSpc>
                <a:spcPts val="3000"/>
              </a:lnSpc>
              <a:spcBef>
                <a:spcPts val="185"/>
              </a:spcBef>
              <a:spcAft>
                <a:spcPts val="0"/>
              </a:spcAft>
              <a:buFont typeface="Symbol"/>
              <a:buChar char="·"/>
            </a:pPr>
            <a:r>
              <a:rPr lang="da-DK" sz="1633" spc="0">
                <a:solidFill>
                  <a:srgbClr val="000000"/>
                </a:solidFill>
                <a:latin typeface="Times New Roman" panose="02020603050405020304" pitchFamily="1"/>
              </a:rPr>
              <a:t>Transformational leadership</a:t>
            </a:r>
            <a:r>
              <a:rPr lang="da-DK" sz="953" spc="0">
                <a:solidFill>
                  <a:srgbClr val="FF0000"/>
                </a:solidFill>
                <a:latin typeface="Times New Roman" panose="02020603050405020304" pitchFamily="1"/>
              </a:rPr>
              <a:t> (personal relation with leader) </a:t>
            </a:r>
          </a:p>
          <a:p>
            <a:pPr marL="320040" marR="0" indent="274320" algn="just">
              <a:lnSpc>
                <a:spcPts val="3000"/>
              </a:lnSpc>
              <a:spcBef>
                <a:spcPts val="180"/>
              </a:spcBef>
              <a:spcAft>
                <a:spcPts val="0"/>
              </a:spcAft>
              <a:buFont typeface="Symbol"/>
              <a:buChar char="·"/>
            </a:pPr>
            <a:r>
              <a:rPr lang="da-DK" sz="1633" spc="0">
                <a:solidFill>
                  <a:srgbClr val="000000"/>
                </a:solidFill>
                <a:latin typeface="Times New Roman" panose="02020603050405020304" pitchFamily="1"/>
              </a:rPr>
              <a:t>Value fit</a:t>
            </a:r>
            <a:r>
              <a:rPr lang="da-DK" sz="953" spc="0">
                <a:solidFill>
                  <a:srgbClr val="FF0000"/>
                </a:solidFill>
                <a:latin typeface="Times New Roman" panose="02020603050405020304" pitchFamily="1"/>
              </a:rPr>
              <a:t> (pride) </a:t>
            </a:r>
          </a:p>
          <a:p>
            <a:pPr marL="320040" marR="0" indent="274320" algn="just">
              <a:lnSpc>
                <a:spcPts val="3000"/>
              </a:lnSpc>
              <a:spcBef>
                <a:spcPts val="180"/>
              </a:spcBef>
              <a:spcAft>
                <a:spcPts val="2665"/>
              </a:spcAft>
              <a:buFont typeface="Symbol"/>
              <a:buChar char="·"/>
            </a:pPr>
            <a:r>
              <a:rPr lang="da-DK" sz="1633" spc="0">
                <a:solidFill>
                  <a:srgbClr val="000000"/>
                </a:solidFill>
                <a:latin typeface="Times New Roman" panose="02020603050405020304" pitchFamily="1"/>
              </a:rPr>
              <a:t>Organizational justice</a:t>
            </a:r>
            <a:r>
              <a:rPr lang="da-DK" sz="953" spc="0">
                <a:solidFill>
                  <a:srgbClr val="FF0000"/>
                </a:solidFill>
                <a:latin typeface="Times New Roman" panose="02020603050405020304" pitchFamily="1"/>
              </a:rPr>
              <a:t> (trust &amp; integrity) </a:t>
            </a:r>
          </a:p>
        </p:txBody>
      </p:sp>
      <p:sp>
        <p:nvSpPr>
          <p:cNvPr id="450" name="Pladsholder til tekst 449"/>
          <p:cNvSpPr>
            <a:spLocks noGrp="1"/>
          </p:cNvSpPr>
          <p:nvPr>
            <p:ph type="body" idx="10"/>
          </p:nvPr>
        </p:nvSpPr>
        <p:spPr>
          <a:xfrm>
            <a:off x="1415251" y="5188002"/>
            <a:ext cx="7070273" cy="447023"/>
          </a:xfrm>
          <a:prstGeom prst="rect">
            <a:avLst/>
          </a:prstGeom>
          <a:noFill/>
          <a:ln w="0" cmpd="sng">
            <a:noFill/>
            <a:prstDash val="solid"/>
          </a:ln>
        </p:spPr>
        <p:txBody>
          <a:bodyPr vert="horz" lIns="0" tIns="322580" rIns="0" bIns="0" anchor="t"/>
          <a:lstStyle>
            <a:lvl1pPr marL="0" marR="0" indent="0" algn="ctr">
              <a:lnSpc>
                <a:spcPts val="975"/>
              </a:lnSpc>
              <a:spcAft>
                <a:spcPts val="0"/>
              </a:spcAft>
              <a:defRPr/>
            </a:lvl1pPr>
          </a:lstStyle>
          <a:p>
            <a:pPr marL="0" marR="0" indent="0" algn="ctr">
              <a:lnSpc>
                <a:spcPts val="1300"/>
              </a:lnSpc>
              <a:spcAft>
                <a:spcPts val="0"/>
              </a:spcAft>
            </a:pPr>
            <a:r>
              <a:rPr lang="da-DK" sz="817" spc="0">
                <a:solidFill>
                  <a:srgbClr val="000000"/>
                </a:solidFill>
                <a:latin typeface="Times New Roman" panose="02020603050405020304" pitchFamily="1"/>
              </a:rPr>
              <a:t>For reviews and meta-analyses see: Halbesleben (2010); Mauno et al. (2010); Crawford et al. 2010; Christian et al. (2011) </a:t>
            </a:r>
          </a:p>
        </p:txBody>
      </p:sp>
      <p:sp>
        <p:nvSpPr>
          <p:cNvPr id="451" name="Pladsholder til tekst 450"/>
          <p:cNvSpPr>
            <a:spLocks noGrp="1"/>
          </p:cNvSpPr>
          <p:nvPr>
            <p:ph type="body" idx="10"/>
          </p:nvPr>
        </p:nvSpPr>
        <p:spPr>
          <a:xfrm>
            <a:off x="2992336" y="5635024"/>
            <a:ext cx="5493188" cy="920545"/>
          </a:xfrm>
          <a:prstGeom prst="rect">
            <a:avLst/>
          </a:prstGeom>
          <a:noFill/>
          <a:ln w="0" cmpd="sng">
            <a:noFill/>
            <a:prstDash val="solid"/>
          </a:ln>
        </p:spPr>
        <p:txBody>
          <a:bodyPr vert="horz" lIns="0" tIns="405765"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D"/>
                </a:solidFill>
                <a:latin typeface="Verdana" panose="02020603050405020304" pitchFamily="2"/>
              </a:rPr>
              <a:t>Jorma Rantanen lecture, FIOH, 21 November 2014 - 33 </a:t>
            </a:r>
          </a:p>
        </p:txBody>
      </p:sp>
    </p:spTree>
    <p:extLst>
      <p:ext uri="{BB962C8B-B14F-4D97-AF65-F5344CB8AC3E}">
        <p14:creationId xmlns:p14="http://schemas.microsoft.com/office/powerpoint/2010/main" val="3903233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9_1_">
    <p:bg>
      <p:bgPr>
        <a:solidFill>
          <a:schemeClr val="bg1">
            <a:alpha val="0"/>
          </a:schemeClr>
        </a:solidFill>
        <a:effectLst/>
      </p:bgPr>
    </p:bg>
    <p:spTree>
      <p:nvGrpSpPr>
        <p:cNvPr id="1" name=""/>
        <p:cNvGrpSpPr/>
        <p:nvPr/>
      </p:nvGrpSpPr>
      <p:grpSpPr>
        <a:xfrm>
          <a:off x="0" y="0"/>
          <a:ext cx="0" cy="0"/>
          <a:chOff x="0" y="0"/>
          <a:chExt cx="0" cy="0"/>
        </a:xfrm>
      </p:grpSpPr>
      <p:sp>
        <p:nvSpPr>
          <p:cNvPr id="461" name="Pladsholder til tekst 460"/>
          <p:cNvSpPr>
            <a:spLocks noGrp="1"/>
          </p:cNvSpPr>
          <p:nvPr>
            <p:ph type="body" idx="10"/>
          </p:nvPr>
        </p:nvSpPr>
        <p:spPr>
          <a:xfrm>
            <a:off x="1415251" y="299553"/>
            <a:ext cx="7070273" cy="772497"/>
          </a:xfrm>
          <a:prstGeom prst="rect">
            <a:avLst/>
          </a:prstGeom>
          <a:noFill/>
          <a:ln w="0" cmpd="sng">
            <a:noFill/>
            <a:prstDash val="solid"/>
          </a:ln>
        </p:spPr>
        <p:txBody>
          <a:bodyPr vert="horz" lIns="0" tIns="176530" rIns="0" bIns="0" anchor="t">
            <a:normAutofit fontScale="95000"/>
          </a:bodyPr>
          <a:lstStyle>
            <a:lvl1pPr marL="0" marR="0" indent="0" algn="ctr">
              <a:lnSpc>
                <a:spcPts val="3075"/>
              </a:lnSpc>
              <a:spcAft>
                <a:spcPts val="907"/>
              </a:spcAft>
              <a:defRPr/>
            </a:lvl1pPr>
          </a:lstStyle>
          <a:p>
            <a:pPr marL="0" marR="0" indent="0" algn="ctr">
              <a:lnSpc>
                <a:spcPts val="4100"/>
              </a:lnSpc>
              <a:spcAft>
                <a:spcPts val="1210"/>
              </a:spcAft>
            </a:pPr>
            <a:r>
              <a:rPr lang="da-DK" sz="2449" spc="44">
                <a:solidFill>
                  <a:srgbClr val="000000"/>
                </a:solidFill>
                <a:latin typeface="Times New Roman" panose="02020603050405020304" pitchFamily="1"/>
              </a:rPr>
              <a:t>Person characteristics </a:t>
            </a:r>
          </a:p>
        </p:txBody>
      </p:sp>
      <p:sp>
        <p:nvSpPr>
          <p:cNvPr id="462" name="Pladsholder til tekst 461"/>
          <p:cNvSpPr>
            <a:spLocks noGrp="1"/>
          </p:cNvSpPr>
          <p:nvPr>
            <p:ph type="body" idx="10"/>
          </p:nvPr>
        </p:nvSpPr>
        <p:spPr>
          <a:xfrm>
            <a:off x="1415250" y="1072050"/>
            <a:ext cx="3110182" cy="3379747"/>
          </a:xfrm>
          <a:prstGeom prst="rect">
            <a:avLst/>
          </a:prstGeom>
          <a:noFill/>
          <a:ln w="0" cmpd="sng">
            <a:noFill/>
            <a:prstDash val="solid"/>
          </a:ln>
        </p:spPr>
        <p:txBody>
          <a:bodyPr vert="horz" lIns="0" tIns="347345" rIns="0" bIns="0" anchor="t"/>
          <a:lstStyle>
            <a:lvl1pPr marL="548640" marR="0" indent="205740" algn="just">
              <a:lnSpc>
                <a:spcPts val="2250"/>
              </a:lnSpc>
              <a:spcBef>
                <a:spcPts val="982"/>
              </a:spcBef>
              <a:spcAft>
                <a:spcPts val="0"/>
              </a:spcAft>
              <a:buFont typeface="Symbol"/>
              <a:buChar char="·"/>
              <a:defRPr/>
            </a:lvl1pPr>
          </a:lstStyle>
          <a:p>
            <a:pPr marL="731520" marR="0" indent="274320" algn="just">
              <a:lnSpc>
                <a:spcPts val="3000"/>
              </a:lnSpc>
              <a:spcAft>
                <a:spcPts val="0"/>
              </a:spcAft>
              <a:buFont typeface="Symbol"/>
              <a:buChar char="·"/>
            </a:pPr>
            <a:r>
              <a:rPr lang="da-DK" sz="1633" spc="0">
                <a:solidFill>
                  <a:srgbClr val="000000"/>
                </a:solidFill>
                <a:latin typeface="Times New Roman" panose="02020603050405020304" pitchFamily="1"/>
              </a:rPr>
              <a:t>Emotional stability </a:t>
            </a:r>
          </a:p>
          <a:p>
            <a:pPr marL="731520" marR="0" indent="274320" algn="just">
              <a:lnSpc>
                <a:spcPts val="3000"/>
              </a:lnSpc>
              <a:spcBef>
                <a:spcPts val="1310"/>
              </a:spcBef>
              <a:spcAft>
                <a:spcPts val="0"/>
              </a:spcAft>
              <a:buFont typeface="Symbol"/>
              <a:buChar char="·"/>
            </a:pPr>
            <a:r>
              <a:rPr lang="da-DK" sz="1633" spc="0">
                <a:solidFill>
                  <a:srgbClr val="000000"/>
                </a:solidFill>
                <a:latin typeface="Times New Roman" panose="02020603050405020304" pitchFamily="1"/>
              </a:rPr>
              <a:t>Extraversion </a:t>
            </a:r>
          </a:p>
          <a:p>
            <a:pPr marL="731520" marR="0" indent="274320" algn="just">
              <a:lnSpc>
                <a:spcPts val="3000"/>
              </a:lnSpc>
              <a:spcBef>
                <a:spcPts val="1310"/>
              </a:spcBef>
              <a:spcAft>
                <a:spcPts val="0"/>
              </a:spcAft>
              <a:buFont typeface="Symbol"/>
              <a:buChar char="·"/>
            </a:pPr>
            <a:r>
              <a:rPr lang="da-DK" sz="1633" spc="0">
                <a:solidFill>
                  <a:srgbClr val="000000"/>
                </a:solidFill>
                <a:latin typeface="Times New Roman" panose="02020603050405020304" pitchFamily="1"/>
              </a:rPr>
              <a:t>Conscientiousness </a:t>
            </a:r>
          </a:p>
          <a:p>
            <a:pPr marL="731520" marR="0" indent="274320" algn="just">
              <a:lnSpc>
                <a:spcPts val="3000"/>
              </a:lnSpc>
              <a:spcBef>
                <a:spcPts val="1310"/>
              </a:spcBef>
              <a:spcAft>
                <a:spcPts val="0"/>
              </a:spcAft>
              <a:buFont typeface="Symbol"/>
              <a:buChar char="·"/>
            </a:pPr>
            <a:r>
              <a:rPr lang="da-DK" sz="1633" spc="0">
                <a:solidFill>
                  <a:srgbClr val="000000"/>
                </a:solidFill>
                <a:latin typeface="Times New Roman" panose="02020603050405020304" pitchFamily="1"/>
              </a:rPr>
              <a:t>Optimism </a:t>
            </a:r>
          </a:p>
          <a:p>
            <a:pPr marL="731520" marR="0" indent="274320" algn="just">
              <a:lnSpc>
                <a:spcPts val="3000"/>
              </a:lnSpc>
              <a:spcBef>
                <a:spcPts val="1310"/>
              </a:spcBef>
              <a:spcAft>
                <a:spcPts val="0"/>
              </a:spcAft>
              <a:buFont typeface="Symbol"/>
              <a:buChar char="·"/>
            </a:pPr>
            <a:r>
              <a:rPr lang="da-DK" sz="1633" spc="-4">
                <a:solidFill>
                  <a:srgbClr val="000000"/>
                </a:solidFill>
                <a:latin typeface="Times New Roman" panose="02020603050405020304" pitchFamily="1"/>
              </a:rPr>
              <a:t>Self-confidence </a:t>
            </a:r>
          </a:p>
          <a:p>
            <a:pPr marL="731520" marR="0" indent="274320" algn="just">
              <a:lnSpc>
                <a:spcPts val="3000"/>
              </a:lnSpc>
              <a:spcBef>
                <a:spcPts val="1310"/>
              </a:spcBef>
              <a:spcAft>
                <a:spcPts val="0"/>
              </a:spcAft>
              <a:buFont typeface="Symbol"/>
              <a:buChar char="·"/>
            </a:pPr>
            <a:r>
              <a:rPr lang="da-DK" sz="1633" spc="-20">
                <a:solidFill>
                  <a:srgbClr val="000000"/>
                </a:solidFill>
                <a:latin typeface="Times New Roman" panose="02020603050405020304" pitchFamily="1"/>
              </a:rPr>
              <a:t>Achievement striving </a:t>
            </a:r>
          </a:p>
        </p:txBody>
      </p:sp>
      <p:sp>
        <p:nvSpPr>
          <p:cNvPr id="463" name="Pladsholder til tekst 462"/>
          <p:cNvSpPr>
            <a:spLocks noGrp="1"/>
          </p:cNvSpPr>
          <p:nvPr>
            <p:ph type="body" idx="10"/>
          </p:nvPr>
        </p:nvSpPr>
        <p:spPr>
          <a:xfrm>
            <a:off x="1415251" y="4451796"/>
            <a:ext cx="7070273" cy="800148"/>
          </a:xfrm>
          <a:prstGeom prst="rect">
            <a:avLst/>
          </a:prstGeom>
          <a:noFill/>
          <a:ln w="0" cmpd="sng">
            <a:noFill/>
            <a:prstDash val="solid"/>
          </a:ln>
        </p:spPr>
        <p:txBody>
          <a:bodyPr vert="horz" lIns="0" tIns="3175" rIns="0" bIns="0" anchor="t"/>
          <a:lstStyle>
            <a:lvl1pPr marL="548640" marR="0" indent="205740" algn="just">
              <a:lnSpc>
                <a:spcPts val="2250"/>
              </a:lnSpc>
              <a:spcAft>
                <a:spcPts val="3454"/>
              </a:spcAft>
              <a:buFont typeface="Symbol"/>
              <a:buChar char="·"/>
              <a:defRPr/>
            </a:lvl1pPr>
          </a:lstStyle>
          <a:p>
            <a:pPr marL="731520" marR="0" indent="274320" algn="just">
              <a:lnSpc>
                <a:spcPts val="3000"/>
              </a:lnSpc>
              <a:spcAft>
                <a:spcPts val="4605"/>
              </a:spcAft>
              <a:buFont typeface="Symbol"/>
              <a:buChar char="·"/>
            </a:pPr>
            <a:r>
              <a:rPr lang="da-DK" sz="1633" spc="0">
                <a:solidFill>
                  <a:srgbClr val="000000"/>
                </a:solidFill>
                <a:latin typeface="Times New Roman" panose="02020603050405020304" pitchFamily="1"/>
              </a:rPr>
              <a:t>Adaptive perfectionism </a:t>
            </a:r>
            <a:r>
              <a:rPr lang="da-DK" sz="1225" spc="0">
                <a:solidFill>
                  <a:srgbClr val="000000"/>
                </a:solidFill>
                <a:latin typeface="Times New Roman" panose="02020603050405020304" pitchFamily="1"/>
              </a:rPr>
              <a:t>(i.e. personal standards) </a:t>
            </a:r>
          </a:p>
        </p:txBody>
      </p:sp>
      <p:sp>
        <p:nvSpPr>
          <p:cNvPr id="464" name="Pladsholder til tekst 463"/>
          <p:cNvSpPr>
            <a:spLocks noGrp="1"/>
          </p:cNvSpPr>
          <p:nvPr>
            <p:ph type="body" idx="10"/>
          </p:nvPr>
        </p:nvSpPr>
        <p:spPr>
          <a:xfrm>
            <a:off x="1415251" y="5251944"/>
            <a:ext cx="7070273" cy="391721"/>
          </a:xfrm>
          <a:prstGeom prst="rect">
            <a:avLst/>
          </a:prstGeom>
          <a:noFill/>
          <a:ln w="0" cmpd="sng">
            <a:noFill/>
            <a:prstDash val="solid"/>
          </a:ln>
        </p:spPr>
        <p:txBody>
          <a:bodyPr vert="horz" lIns="0" tIns="260985" rIns="0" bIns="0" anchor="t"/>
          <a:lstStyle>
            <a:lvl1pPr marL="651510" marR="0" indent="0" algn="l">
              <a:lnSpc>
                <a:spcPts val="975"/>
              </a:lnSpc>
              <a:spcAft>
                <a:spcPts val="0"/>
              </a:spcAft>
              <a:defRPr/>
            </a:lvl1pPr>
          </a:lstStyle>
          <a:p>
            <a:pPr marL="868680" marR="0" indent="0" algn="l">
              <a:lnSpc>
                <a:spcPts val="1300"/>
              </a:lnSpc>
              <a:spcAft>
                <a:spcPts val="0"/>
              </a:spcAft>
            </a:pPr>
            <a:r>
              <a:rPr lang="da-DK" sz="817" spc="0">
                <a:solidFill>
                  <a:srgbClr val="000000"/>
                </a:solidFill>
                <a:latin typeface="Times New Roman" panose="02020603050405020304" pitchFamily="1"/>
              </a:rPr>
              <a:t>For reviews see: Simpson (2009), Schaufeli &amp; Salanova (2008), Schaufeli &amp; Taris (2012) </a:t>
            </a:r>
          </a:p>
        </p:txBody>
      </p:sp>
      <p:sp>
        <p:nvSpPr>
          <p:cNvPr id="465" name="Pladsholder til tekst 464"/>
          <p:cNvSpPr>
            <a:spLocks noGrp="1"/>
          </p:cNvSpPr>
          <p:nvPr>
            <p:ph type="body" idx="10"/>
          </p:nvPr>
        </p:nvSpPr>
        <p:spPr>
          <a:xfrm>
            <a:off x="2992336" y="5643665"/>
            <a:ext cx="5493188" cy="911904"/>
          </a:xfrm>
          <a:prstGeom prst="rect">
            <a:avLst/>
          </a:prstGeom>
          <a:noFill/>
          <a:ln w="0" cmpd="sng">
            <a:noFill/>
            <a:prstDash val="solid"/>
          </a:ln>
        </p:spPr>
        <p:txBody>
          <a:bodyPr vert="horz" lIns="0" tIns="396240"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D"/>
                </a:solidFill>
                <a:latin typeface="Verdana" panose="02020603050405020304" pitchFamily="2"/>
              </a:rPr>
              <a:t>Jorma Rantanen lecture, FIOH, 21 November 2014 - 34 </a:t>
            </a:r>
          </a:p>
        </p:txBody>
      </p:sp>
    </p:spTree>
    <p:extLst>
      <p:ext uri="{BB962C8B-B14F-4D97-AF65-F5344CB8AC3E}">
        <p14:creationId xmlns:p14="http://schemas.microsoft.com/office/powerpoint/2010/main" val="721851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30_1_">
    <p:bg>
      <p:bgPr>
        <a:solidFill>
          <a:schemeClr val="bg1">
            <a:alpha val="0"/>
          </a:schemeClr>
        </a:solidFill>
        <a:effectLst/>
      </p:bgPr>
    </p:bg>
    <p:spTree>
      <p:nvGrpSpPr>
        <p:cNvPr id="1" name=""/>
        <p:cNvGrpSpPr/>
        <p:nvPr/>
      </p:nvGrpSpPr>
      <p:grpSpPr>
        <a:xfrm>
          <a:off x="0" y="0"/>
          <a:ext cx="0" cy="0"/>
          <a:chOff x="0" y="0"/>
          <a:chExt cx="0" cy="0"/>
        </a:xfrm>
      </p:grpSpPr>
      <p:sp>
        <p:nvSpPr>
          <p:cNvPr id="477" name="Pladsholder til tekst 476"/>
          <p:cNvSpPr>
            <a:spLocks noGrp="1"/>
          </p:cNvSpPr>
          <p:nvPr>
            <p:ph type="body" idx="10"/>
          </p:nvPr>
        </p:nvSpPr>
        <p:spPr>
          <a:xfrm>
            <a:off x="1415251" y="299551"/>
            <a:ext cx="7070273" cy="837592"/>
          </a:xfrm>
          <a:prstGeom prst="rect">
            <a:avLst/>
          </a:prstGeom>
          <a:noFill/>
          <a:ln w="0" cmpd="sng">
            <a:noFill/>
            <a:prstDash val="solid"/>
          </a:ln>
        </p:spPr>
        <p:txBody>
          <a:bodyPr vert="horz" lIns="0" tIns="176530" rIns="0" bIns="0" anchor="t">
            <a:normAutofit fontScale="95000"/>
          </a:bodyPr>
          <a:lstStyle>
            <a:lvl1pPr marL="0" marR="0" indent="0" algn="ctr">
              <a:lnSpc>
                <a:spcPts val="3075"/>
              </a:lnSpc>
              <a:spcAft>
                <a:spcPts val="1339"/>
              </a:spcAft>
              <a:defRPr/>
            </a:lvl1pPr>
          </a:lstStyle>
          <a:p>
            <a:pPr marL="0" marR="0" indent="0" algn="ctr">
              <a:lnSpc>
                <a:spcPts val="4100"/>
              </a:lnSpc>
              <a:spcAft>
                <a:spcPts val="1785"/>
              </a:spcAft>
            </a:pPr>
            <a:r>
              <a:rPr lang="da-DK" sz="2449" spc="44">
                <a:solidFill>
                  <a:srgbClr val="000000"/>
                </a:solidFill>
                <a:latin typeface="Times New Roman" panose="02020603050405020304" pitchFamily="1"/>
              </a:rPr>
              <a:t>Individual outcomes </a:t>
            </a:r>
          </a:p>
        </p:txBody>
      </p:sp>
      <p:sp>
        <p:nvSpPr>
          <p:cNvPr id="478" name="Pladsholder til tekst 477"/>
          <p:cNvSpPr>
            <a:spLocks noGrp="1"/>
          </p:cNvSpPr>
          <p:nvPr>
            <p:ph type="body" idx="10"/>
          </p:nvPr>
        </p:nvSpPr>
        <p:spPr>
          <a:xfrm>
            <a:off x="1415251" y="1137143"/>
            <a:ext cx="7070273" cy="1011562"/>
          </a:xfrm>
          <a:prstGeom prst="rect">
            <a:avLst/>
          </a:prstGeom>
          <a:noFill/>
          <a:ln w="0" cmpd="sng">
            <a:noFill/>
            <a:prstDash val="solid"/>
          </a:ln>
        </p:spPr>
        <p:txBody>
          <a:bodyPr vert="horz" lIns="0" tIns="234315" rIns="0" bIns="0" anchor="t">
            <a:normAutofit fontScale="95000"/>
          </a:bodyPr>
          <a:lstStyle>
            <a:lvl1pPr marL="308610" marR="0" indent="205740" algn="l">
              <a:lnSpc>
                <a:spcPts val="2250"/>
              </a:lnSpc>
              <a:spcBef>
                <a:spcPts val="514"/>
              </a:spcBef>
              <a:spcAft>
                <a:spcPts val="356"/>
              </a:spcAft>
              <a:buFont typeface="Symbol"/>
              <a:buChar char="·"/>
              <a:defRPr/>
            </a:lvl1pPr>
          </a:lstStyle>
          <a:p>
            <a:pPr marL="411480" marR="0" indent="0" algn="l">
              <a:lnSpc>
                <a:spcPts val="2700"/>
              </a:lnSpc>
              <a:spcAft>
                <a:spcPts val="0"/>
              </a:spcAft>
            </a:pPr>
            <a:r>
              <a:rPr lang="da-DK" sz="1633" i="1" spc="14">
                <a:solidFill>
                  <a:srgbClr val="000000"/>
                </a:solidFill>
                <a:latin typeface="Times New Roman" panose="02020603050405020304" pitchFamily="1"/>
              </a:rPr>
              <a:t>Physical </a:t>
            </a:r>
          </a:p>
          <a:p>
            <a:pPr marL="411480" marR="0" indent="274320" algn="l">
              <a:lnSpc>
                <a:spcPts val="3000"/>
              </a:lnSpc>
              <a:spcBef>
                <a:spcPts val="685"/>
              </a:spcBef>
              <a:spcAft>
                <a:spcPts val="475"/>
              </a:spcAft>
              <a:buFont typeface="Symbol"/>
              <a:buChar char="·"/>
            </a:pPr>
            <a:r>
              <a:rPr lang="da-DK" sz="1633" spc="0">
                <a:solidFill>
                  <a:srgbClr val="000000"/>
                </a:solidFill>
                <a:latin typeface="Times New Roman" panose="02020603050405020304" pitchFamily="1"/>
              </a:rPr>
              <a:t>Reactivity of the HPA </a:t>
            </a:r>
            <a:r>
              <a:rPr lang="da-DK" sz="953" spc="0">
                <a:solidFill>
                  <a:srgbClr val="000000"/>
                </a:solidFill>
                <a:latin typeface="Times New Roman" panose="02020603050405020304" pitchFamily="1"/>
              </a:rPr>
              <a:t>(Hypothalamic-Pituitary-Adrenal) </a:t>
            </a:r>
            <a:r>
              <a:rPr lang="da-DK" sz="1633" spc="0">
                <a:solidFill>
                  <a:srgbClr val="000000"/>
                </a:solidFill>
                <a:latin typeface="Times New Roman" panose="02020603050405020304" pitchFamily="1"/>
              </a:rPr>
              <a:t>–axis </a:t>
            </a:r>
            <a:r>
              <a:rPr lang="da-DK" sz="817" spc="0">
                <a:solidFill>
                  <a:srgbClr val="000000"/>
                </a:solidFill>
                <a:latin typeface="Times New Roman" panose="02020603050405020304" pitchFamily="1"/>
              </a:rPr>
              <a:t>(Langelaan et al. 2006) </a:t>
            </a:r>
          </a:p>
        </p:txBody>
      </p:sp>
      <p:sp>
        <p:nvSpPr>
          <p:cNvPr id="479" name="Pladsholder til tekst 478"/>
          <p:cNvSpPr>
            <a:spLocks noGrp="1"/>
          </p:cNvSpPr>
          <p:nvPr>
            <p:ph type="body" idx="10"/>
          </p:nvPr>
        </p:nvSpPr>
        <p:spPr>
          <a:xfrm>
            <a:off x="1415251" y="2148707"/>
            <a:ext cx="7070273" cy="2048471"/>
          </a:xfrm>
          <a:prstGeom prst="rect">
            <a:avLst/>
          </a:prstGeom>
          <a:noFill/>
          <a:ln w="0" cmpd="sng">
            <a:noFill/>
            <a:prstDash val="solid"/>
          </a:ln>
        </p:spPr>
        <p:txBody>
          <a:bodyPr vert="horz" lIns="0" tIns="0" rIns="0" bIns="0" anchor="t">
            <a:normAutofit fontScale="95000"/>
          </a:bodyPr>
          <a:lstStyle>
            <a:lvl1pPr marL="308610" marR="0" indent="205740" algn="just">
              <a:lnSpc>
                <a:spcPts val="2250"/>
              </a:lnSpc>
              <a:spcBef>
                <a:spcPts val="101"/>
              </a:spcBef>
              <a:spcAft>
                <a:spcPts val="915"/>
              </a:spcAft>
              <a:buFont typeface="Symbol"/>
              <a:buChar char="·"/>
              <a:defRPr/>
            </a:lvl1pPr>
          </a:lstStyle>
          <a:p>
            <a:pPr marL="411480" marR="0" indent="274320" algn="just">
              <a:lnSpc>
                <a:spcPts val="2700"/>
              </a:lnSpc>
              <a:spcAft>
                <a:spcPts val="0"/>
              </a:spcAft>
              <a:buFont typeface="Symbol"/>
              <a:buChar char="·"/>
            </a:pPr>
            <a:r>
              <a:rPr lang="da-DK" sz="1633" spc="-4">
                <a:solidFill>
                  <a:srgbClr val="000000"/>
                </a:solidFill>
                <a:latin typeface="Times New Roman" panose="02020603050405020304" pitchFamily="1"/>
              </a:rPr>
              <a:t>Cardiac autonomic activity </a:t>
            </a:r>
            <a:r>
              <a:rPr lang="da-DK" sz="817" spc="-4">
                <a:solidFill>
                  <a:srgbClr val="000000"/>
                </a:solidFill>
                <a:latin typeface="Times New Roman" panose="02020603050405020304" pitchFamily="1"/>
              </a:rPr>
              <a:t>(Seppälä et al., 2012) </a:t>
            </a:r>
          </a:p>
          <a:p>
            <a:pPr marL="411480" marR="0" indent="0" algn="just">
              <a:lnSpc>
                <a:spcPts val="2700"/>
              </a:lnSpc>
              <a:spcBef>
                <a:spcPts val="1030"/>
              </a:spcBef>
              <a:spcAft>
                <a:spcPts val="0"/>
              </a:spcAft>
            </a:pPr>
            <a:r>
              <a:rPr lang="da-DK" sz="1633" i="1" spc="11">
                <a:solidFill>
                  <a:srgbClr val="000000"/>
                </a:solidFill>
                <a:latin typeface="Times New Roman" panose="02020603050405020304" pitchFamily="1"/>
              </a:rPr>
              <a:t>Mental </a:t>
            </a:r>
          </a:p>
          <a:p>
            <a:pPr marL="411480" marR="0" indent="274320" algn="just">
              <a:lnSpc>
                <a:spcPts val="3000"/>
              </a:lnSpc>
              <a:spcBef>
                <a:spcPts val="685"/>
              </a:spcBef>
              <a:spcAft>
                <a:spcPts val="0"/>
              </a:spcAft>
              <a:buFont typeface="Symbol"/>
              <a:buChar char="·"/>
            </a:pPr>
            <a:r>
              <a:rPr lang="da-DK" sz="1633" spc="0">
                <a:solidFill>
                  <a:srgbClr val="000000"/>
                </a:solidFill>
                <a:latin typeface="Times New Roman" panose="02020603050405020304" pitchFamily="1"/>
              </a:rPr>
              <a:t>Low levels depression </a:t>
            </a:r>
            <a:r>
              <a:rPr lang="da-DK" sz="817" spc="0">
                <a:solidFill>
                  <a:srgbClr val="000000"/>
                </a:solidFill>
                <a:latin typeface="Times New Roman" panose="02020603050405020304" pitchFamily="1"/>
              </a:rPr>
              <a:t>(Hakanen &amp; Schaufeli, 2012; </a:t>
            </a:r>
            <a:r>
              <a:rPr lang="da-DK" sz="1633" spc="0">
                <a:solidFill>
                  <a:srgbClr val="000000"/>
                </a:solidFill>
                <a:latin typeface="Times New Roman" panose="02020603050405020304" pitchFamily="1"/>
              </a:rPr>
              <a:t>Anxiety</a:t>
            </a:r>
            <a:r>
              <a:rPr lang="da-DK" sz="817" spc="0">
                <a:solidFill>
                  <a:srgbClr val="000000"/>
                </a:solidFill>
                <a:latin typeface="Times New Roman" panose="02020603050405020304" pitchFamily="1"/>
              </a:rPr>
              <a:t>(Innstrand, 2012) </a:t>
            </a:r>
          </a:p>
          <a:p>
            <a:pPr marL="411480" marR="0" indent="274320" algn="just">
              <a:lnSpc>
                <a:spcPts val="3000"/>
              </a:lnSpc>
              <a:spcBef>
                <a:spcPts val="135"/>
              </a:spcBef>
              <a:spcAft>
                <a:spcPts val="0"/>
              </a:spcAft>
              <a:buFont typeface="Symbol"/>
              <a:buChar char="·"/>
            </a:pPr>
            <a:r>
              <a:rPr lang="da-DK" sz="1633" spc="0">
                <a:solidFill>
                  <a:srgbClr val="000000"/>
                </a:solidFill>
                <a:latin typeface="Times New Roman" panose="02020603050405020304" pitchFamily="1"/>
              </a:rPr>
              <a:t>Perceived physical/psychosomatic health </a:t>
            </a:r>
            <a:r>
              <a:rPr lang="da-DK" sz="817" spc="0">
                <a:solidFill>
                  <a:srgbClr val="000000"/>
                </a:solidFill>
                <a:latin typeface="Times New Roman" panose="02020603050405020304" pitchFamily="1"/>
              </a:rPr>
              <a:t>(Schaufeli, Taris, van Rhenen, 2008) </a:t>
            </a:r>
          </a:p>
          <a:p>
            <a:pPr marL="411480" marR="0" indent="274320" algn="just">
              <a:lnSpc>
                <a:spcPts val="3000"/>
              </a:lnSpc>
              <a:spcBef>
                <a:spcPts val="135"/>
              </a:spcBef>
              <a:spcAft>
                <a:spcPts val="1220"/>
              </a:spcAft>
              <a:buFont typeface="Symbol"/>
              <a:buChar char="·"/>
            </a:pPr>
            <a:r>
              <a:rPr lang="da-DK" sz="1633" spc="0">
                <a:solidFill>
                  <a:srgbClr val="000000"/>
                </a:solidFill>
                <a:latin typeface="Times New Roman" panose="02020603050405020304" pitchFamily="1"/>
              </a:rPr>
              <a:t>Sleep quality </a:t>
            </a:r>
            <a:r>
              <a:rPr lang="da-DK" sz="817" spc="0">
                <a:solidFill>
                  <a:srgbClr val="000000"/>
                </a:solidFill>
                <a:latin typeface="Times New Roman" panose="02020603050405020304" pitchFamily="1"/>
              </a:rPr>
              <a:t>(Kubota et al., 20l1); </a:t>
            </a:r>
            <a:r>
              <a:rPr lang="da-DK" sz="1633" spc="0">
                <a:solidFill>
                  <a:srgbClr val="000000"/>
                </a:solidFill>
                <a:latin typeface="Times New Roman" panose="02020603050405020304" pitchFamily="1"/>
              </a:rPr>
              <a:t>Sleep hygiene </a:t>
            </a:r>
            <a:r>
              <a:rPr lang="da-DK" sz="817" spc="0">
                <a:solidFill>
                  <a:srgbClr val="000000"/>
                </a:solidFill>
                <a:latin typeface="Times New Roman" panose="02020603050405020304" pitchFamily="1"/>
              </a:rPr>
              <a:t>(Barber et al., 2013) </a:t>
            </a:r>
          </a:p>
        </p:txBody>
      </p:sp>
      <p:sp>
        <p:nvSpPr>
          <p:cNvPr id="480" name="Pladsholder til tekst 479"/>
          <p:cNvSpPr>
            <a:spLocks noGrp="1"/>
          </p:cNvSpPr>
          <p:nvPr>
            <p:ph type="body" idx="10"/>
          </p:nvPr>
        </p:nvSpPr>
        <p:spPr>
          <a:xfrm>
            <a:off x="1415251" y="4197178"/>
            <a:ext cx="7070273" cy="430893"/>
          </a:xfrm>
          <a:prstGeom prst="rect">
            <a:avLst/>
          </a:prstGeom>
          <a:noFill/>
          <a:ln w="0" cmpd="sng">
            <a:noFill/>
            <a:prstDash val="solid"/>
          </a:ln>
        </p:spPr>
        <p:txBody>
          <a:bodyPr vert="horz" lIns="0" tIns="3810" rIns="0" bIns="0" anchor="t">
            <a:normAutofit fontScale="95000"/>
          </a:bodyPr>
          <a:lstStyle>
            <a:lvl1pPr marL="308610" marR="0" indent="0" algn="l">
              <a:lnSpc>
                <a:spcPts val="2025"/>
              </a:lnSpc>
              <a:spcAft>
                <a:spcPts val="679"/>
              </a:spcAft>
              <a:defRPr/>
            </a:lvl1pPr>
          </a:lstStyle>
          <a:p>
            <a:pPr marL="411480" marR="0" indent="0" algn="l">
              <a:lnSpc>
                <a:spcPts val="2700"/>
              </a:lnSpc>
              <a:spcAft>
                <a:spcPts val="905"/>
              </a:spcAft>
            </a:pPr>
            <a:r>
              <a:rPr lang="da-DK" sz="1633" i="1" spc="17">
                <a:solidFill>
                  <a:srgbClr val="000000"/>
                </a:solidFill>
                <a:latin typeface="Times New Roman" panose="02020603050405020304" pitchFamily="1"/>
              </a:rPr>
              <a:t>Behavioral </a:t>
            </a:r>
          </a:p>
        </p:txBody>
      </p:sp>
      <p:sp>
        <p:nvSpPr>
          <p:cNvPr id="481" name="Pladsholder til tekst 480"/>
          <p:cNvSpPr>
            <a:spLocks noGrp="1"/>
          </p:cNvSpPr>
          <p:nvPr>
            <p:ph type="body" idx="10"/>
          </p:nvPr>
        </p:nvSpPr>
        <p:spPr>
          <a:xfrm>
            <a:off x="1415251" y="4628070"/>
            <a:ext cx="7070273" cy="608896"/>
          </a:xfrm>
          <a:prstGeom prst="rect">
            <a:avLst/>
          </a:prstGeom>
          <a:noFill/>
          <a:ln w="0" cmpd="sng">
            <a:noFill/>
            <a:prstDash val="solid"/>
          </a:ln>
        </p:spPr>
        <p:txBody>
          <a:bodyPr vert="horz" lIns="0" tIns="0" rIns="0" bIns="0" anchor="t"/>
          <a:lstStyle>
            <a:lvl1pPr marL="308610" marR="0" indent="205740" algn="l">
              <a:lnSpc>
                <a:spcPts val="1950"/>
              </a:lnSpc>
              <a:spcBef>
                <a:spcPts val="0"/>
              </a:spcBef>
              <a:spcAft>
                <a:spcPts val="0"/>
              </a:spcAft>
              <a:buFont typeface="Symbol"/>
              <a:buChar char="·"/>
              <a:defRPr/>
            </a:lvl1pPr>
          </a:lstStyle>
          <a:p>
            <a:pPr marL="411480" marR="0" indent="274320" algn="l">
              <a:lnSpc>
                <a:spcPts val="2700"/>
              </a:lnSpc>
              <a:spcAft>
                <a:spcPts val="0"/>
              </a:spcAft>
              <a:buFont typeface="Symbol"/>
              <a:buChar char="·"/>
            </a:pPr>
            <a:r>
              <a:rPr lang="da-DK" sz="1633" spc="0">
                <a:solidFill>
                  <a:srgbClr val="000000"/>
                </a:solidFill>
                <a:latin typeface="Times New Roman" panose="02020603050405020304" pitchFamily="1"/>
              </a:rPr>
              <a:t>Workability</a:t>
            </a:r>
            <a:r>
              <a:rPr lang="da-DK" sz="817" spc="0">
                <a:solidFill>
                  <a:srgbClr val="000000"/>
                </a:solidFill>
                <a:latin typeface="Times New Roman" panose="02020603050405020304" pitchFamily="1"/>
              </a:rPr>
              <a:t>(Airila et al. 2012) </a:t>
            </a:r>
          </a:p>
          <a:p>
            <a:pPr marL="411480" marR="0" indent="274320" algn="l">
              <a:lnSpc>
                <a:spcPts val="2600"/>
              </a:lnSpc>
              <a:spcBef>
                <a:spcPts val="0"/>
              </a:spcBef>
              <a:spcAft>
                <a:spcPts val="0"/>
              </a:spcAft>
              <a:buFont typeface="Symbol"/>
              <a:buChar char="·"/>
            </a:pPr>
            <a:r>
              <a:rPr lang="da-DK" sz="1633" spc="0">
                <a:solidFill>
                  <a:srgbClr val="000000"/>
                </a:solidFill>
                <a:latin typeface="Times New Roman" panose="02020603050405020304" pitchFamily="1"/>
              </a:rPr>
              <a:t>Proactive behavior </a:t>
            </a:r>
            <a:r>
              <a:rPr lang="da-DK" sz="817" spc="0">
                <a:solidFill>
                  <a:srgbClr val="000000"/>
                </a:solidFill>
                <a:latin typeface="Times New Roman" panose="02020603050405020304" pitchFamily="1"/>
              </a:rPr>
              <a:t>(Salanova &amp; Schaufeli, 2008) </a:t>
            </a:r>
          </a:p>
        </p:txBody>
      </p:sp>
      <p:sp>
        <p:nvSpPr>
          <p:cNvPr id="482" name="Pladsholder til tekst 481"/>
          <p:cNvSpPr>
            <a:spLocks noGrp="1"/>
          </p:cNvSpPr>
          <p:nvPr>
            <p:ph type="body" idx="10"/>
          </p:nvPr>
        </p:nvSpPr>
        <p:spPr>
          <a:xfrm>
            <a:off x="2992336" y="5236966"/>
            <a:ext cx="5493188" cy="1318602"/>
          </a:xfrm>
          <a:prstGeom prst="rect">
            <a:avLst/>
          </a:prstGeom>
          <a:noFill/>
          <a:ln w="0" cmpd="sng">
            <a:noFill/>
            <a:prstDash val="solid"/>
          </a:ln>
        </p:spPr>
        <p:txBody>
          <a:bodyPr vert="horz" lIns="0" tIns="844550" rIns="0" bIns="0" anchor="t"/>
          <a:lstStyle>
            <a:lvl1pPr marL="891540" marR="0" indent="0" algn="l">
              <a:lnSpc>
                <a:spcPts val="1050"/>
              </a:lnSpc>
              <a:spcAft>
                <a:spcPts val="2539"/>
              </a:spcAft>
              <a:defRPr/>
            </a:lvl1pPr>
          </a:lstStyle>
          <a:p>
            <a:pPr marL="1188720" marR="0" indent="0" algn="l">
              <a:lnSpc>
                <a:spcPts val="1400"/>
              </a:lnSpc>
              <a:spcAft>
                <a:spcPts val="3385"/>
              </a:spcAft>
            </a:pPr>
            <a:r>
              <a:rPr lang="da-DK" sz="817" i="1" spc="11">
                <a:solidFill>
                  <a:srgbClr val="3966AD"/>
                </a:solidFill>
                <a:latin typeface="Verdana" panose="02020603050405020304" pitchFamily="2"/>
              </a:rPr>
              <a:t>Jorma Rantanen lecture, FIOH, 21 November 2014 - 35 </a:t>
            </a:r>
          </a:p>
        </p:txBody>
      </p:sp>
    </p:spTree>
    <p:extLst>
      <p:ext uri="{BB962C8B-B14F-4D97-AF65-F5344CB8AC3E}">
        <p14:creationId xmlns:p14="http://schemas.microsoft.com/office/powerpoint/2010/main" val="2242193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1_1_">
    <p:bg>
      <p:bgPr>
        <a:solidFill>
          <a:schemeClr val="bg1">
            <a:alpha val="0"/>
          </a:schemeClr>
        </a:solidFill>
        <a:effectLst/>
      </p:bgPr>
    </p:bg>
    <p:spTree>
      <p:nvGrpSpPr>
        <p:cNvPr id="1" name=""/>
        <p:cNvGrpSpPr/>
        <p:nvPr/>
      </p:nvGrpSpPr>
      <p:grpSpPr>
        <a:xfrm>
          <a:off x="0" y="0"/>
          <a:ext cx="0" cy="0"/>
          <a:chOff x="0" y="0"/>
          <a:chExt cx="0" cy="0"/>
        </a:xfrm>
      </p:grpSpPr>
      <p:sp>
        <p:nvSpPr>
          <p:cNvPr id="492" name="Pladsholder til tekst 491"/>
          <p:cNvSpPr>
            <a:spLocks noGrp="1"/>
          </p:cNvSpPr>
          <p:nvPr>
            <p:ph type="body" idx="10"/>
          </p:nvPr>
        </p:nvSpPr>
        <p:spPr>
          <a:xfrm>
            <a:off x="1415251" y="299553"/>
            <a:ext cx="7070273" cy="754639"/>
          </a:xfrm>
          <a:prstGeom prst="rect">
            <a:avLst/>
          </a:prstGeom>
          <a:noFill/>
          <a:ln w="0" cmpd="sng">
            <a:noFill/>
            <a:prstDash val="solid"/>
          </a:ln>
        </p:spPr>
        <p:txBody>
          <a:bodyPr vert="horz" lIns="0" tIns="103505" rIns="0" bIns="0" anchor="t">
            <a:normAutofit fontScale="95000"/>
          </a:bodyPr>
          <a:lstStyle>
            <a:lvl1pPr marL="0" marR="0" indent="0" algn="ctr">
              <a:lnSpc>
                <a:spcPts val="3075"/>
              </a:lnSpc>
              <a:spcAft>
                <a:spcPts val="1211"/>
              </a:spcAft>
              <a:defRPr/>
            </a:lvl1pPr>
          </a:lstStyle>
          <a:p>
            <a:pPr marL="0" marR="0" indent="0" algn="ctr">
              <a:lnSpc>
                <a:spcPts val="4100"/>
              </a:lnSpc>
              <a:spcAft>
                <a:spcPts val="1615"/>
              </a:spcAft>
            </a:pPr>
            <a:r>
              <a:rPr lang="da-DK" sz="2449" spc="44">
                <a:solidFill>
                  <a:srgbClr val="000000"/>
                </a:solidFill>
                <a:latin typeface="Times New Roman" panose="02020603050405020304" pitchFamily="1"/>
              </a:rPr>
              <a:t>Organizational outcomes </a:t>
            </a:r>
          </a:p>
        </p:txBody>
      </p:sp>
      <p:sp>
        <p:nvSpPr>
          <p:cNvPr id="493" name="Pladsholder til tekst 492"/>
          <p:cNvSpPr>
            <a:spLocks noGrp="1"/>
          </p:cNvSpPr>
          <p:nvPr>
            <p:ph type="body" idx="10"/>
          </p:nvPr>
        </p:nvSpPr>
        <p:spPr>
          <a:xfrm>
            <a:off x="1415251" y="1054191"/>
            <a:ext cx="7070273" cy="2137184"/>
          </a:xfrm>
          <a:prstGeom prst="rect">
            <a:avLst/>
          </a:prstGeom>
          <a:noFill/>
          <a:ln w="0" cmpd="sng">
            <a:noFill/>
            <a:prstDash val="solid"/>
          </a:ln>
        </p:spPr>
        <p:txBody>
          <a:bodyPr vert="horz" lIns="0" tIns="255270" rIns="0" bIns="0" anchor="t"/>
          <a:lstStyle>
            <a:lvl1pPr marL="377190" marR="0" indent="274320" algn="just">
              <a:lnSpc>
                <a:spcPts val="2025"/>
              </a:lnSpc>
              <a:spcBef>
                <a:spcPts val="1429"/>
              </a:spcBef>
              <a:spcAft>
                <a:spcPts val="0"/>
              </a:spcAft>
              <a:buFont typeface="Symbol"/>
              <a:buChar char="·"/>
              <a:defRPr/>
            </a:lvl1pPr>
          </a:lstStyle>
          <a:p>
            <a:pPr marL="502920" marR="0" indent="365760" algn="just">
              <a:lnSpc>
                <a:spcPts val="2700"/>
              </a:lnSpc>
              <a:spcAft>
                <a:spcPts val="0"/>
              </a:spcAft>
              <a:buFont typeface="Symbol"/>
              <a:buChar char="·"/>
            </a:pPr>
            <a:r>
              <a:rPr lang="da-DK" sz="1633" spc="-7">
                <a:solidFill>
                  <a:srgbClr val="000000"/>
                </a:solidFill>
                <a:latin typeface="Times New Roman" panose="02020603050405020304" pitchFamily="1"/>
              </a:rPr>
              <a:t>Quality of service as perceived by customers </a:t>
            </a:r>
            <a:r>
              <a:rPr lang="da-DK" sz="817" spc="-7">
                <a:solidFill>
                  <a:srgbClr val="000000"/>
                </a:solidFill>
                <a:latin typeface="Times New Roman" panose="02020603050405020304" pitchFamily="1"/>
              </a:rPr>
              <a:t>(Salanova et al. 2005, Fischer, 2012) </a:t>
            </a:r>
          </a:p>
          <a:p>
            <a:pPr marL="502920" marR="0" indent="365760" algn="just">
              <a:lnSpc>
                <a:spcPts val="2700"/>
              </a:lnSpc>
              <a:spcBef>
                <a:spcPts val="1895"/>
              </a:spcBef>
              <a:spcAft>
                <a:spcPts val="0"/>
              </a:spcAft>
              <a:buFont typeface="Symbol"/>
              <a:buChar char="·"/>
            </a:pPr>
            <a:r>
              <a:rPr lang="da-DK" sz="1633" spc="-4">
                <a:solidFill>
                  <a:srgbClr val="000000"/>
                </a:solidFill>
                <a:latin typeface="Times New Roman" panose="02020603050405020304" pitchFamily="1"/>
              </a:rPr>
              <a:t>Self-reported medical errors </a:t>
            </a:r>
            <a:r>
              <a:rPr lang="da-DK" sz="817" spc="-4">
                <a:solidFill>
                  <a:srgbClr val="000000"/>
                </a:solidFill>
                <a:latin typeface="Times New Roman" panose="02020603050405020304" pitchFamily="1"/>
              </a:rPr>
              <a:t>(Prins et al., 2009) </a:t>
            </a:r>
          </a:p>
          <a:p>
            <a:pPr marL="502920" marR="0" indent="365760" algn="just">
              <a:lnSpc>
                <a:spcPts val="2700"/>
              </a:lnSpc>
              <a:spcBef>
                <a:spcPts val="1900"/>
              </a:spcBef>
              <a:spcAft>
                <a:spcPts val="0"/>
              </a:spcAft>
              <a:buFont typeface="Symbol"/>
              <a:buChar char="·"/>
            </a:pPr>
            <a:r>
              <a:rPr lang="da-DK" sz="1633" spc="0">
                <a:solidFill>
                  <a:srgbClr val="000000"/>
                </a:solidFill>
                <a:latin typeface="Times New Roman" panose="02020603050405020304" pitchFamily="1"/>
              </a:rPr>
              <a:t>Occup. injuries, adverse events, unsafe behaviors </a:t>
            </a:r>
            <a:r>
              <a:rPr lang="da-DK" sz="817" spc="0">
                <a:solidFill>
                  <a:srgbClr val="000000"/>
                </a:solidFill>
                <a:latin typeface="Times New Roman" panose="02020603050405020304" pitchFamily="1"/>
              </a:rPr>
              <a:t>(Nährgang, 2011) </a:t>
            </a:r>
          </a:p>
          <a:p>
            <a:pPr marL="502920" marR="0" indent="365760" algn="just">
              <a:lnSpc>
                <a:spcPts val="2700"/>
              </a:lnSpc>
              <a:spcBef>
                <a:spcPts val="1905"/>
              </a:spcBef>
              <a:spcAft>
                <a:spcPts val="0"/>
              </a:spcAft>
              <a:buFont typeface="Symbol"/>
              <a:buChar char="·"/>
            </a:pPr>
            <a:r>
              <a:rPr lang="da-DK" sz="1633" spc="-7">
                <a:solidFill>
                  <a:srgbClr val="000000"/>
                </a:solidFill>
                <a:latin typeface="Times New Roman" panose="02020603050405020304" pitchFamily="1"/>
              </a:rPr>
              <a:t>Manager’s and co-worker’s rated job performance </a:t>
            </a:r>
            <a:r>
              <a:rPr lang="da-DK" sz="817" spc="-7">
                <a:solidFill>
                  <a:srgbClr val="000000"/>
                </a:solidFill>
                <a:latin typeface="Times New Roman" panose="02020603050405020304" pitchFamily="1"/>
              </a:rPr>
              <a:t>(Halbesleben &amp; Wheeler, </a:t>
            </a:r>
          </a:p>
        </p:txBody>
      </p:sp>
      <p:sp>
        <p:nvSpPr>
          <p:cNvPr id="494" name="Pladsholder til tekst 493"/>
          <p:cNvSpPr>
            <a:spLocks noGrp="1"/>
          </p:cNvSpPr>
          <p:nvPr>
            <p:ph type="body" idx="10"/>
          </p:nvPr>
        </p:nvSpPr>
        <p:spPr>
          <a:xfrm>
            <a:off x="1415251" y="3191375"/>
            <a:ext cx="7070273" cy="2098012"/>
          </a:xfrm>
          <a:prstGeom prst="rect">
            <a:avLst/>
          </a:prstGeom>
          <a:noFill/>
          <a:ln w="0" cmpd="sng">
            <a:noFill/>
            <a:prstDash val="solid"/>
          </a:ln>
        </p:spPr>
        <p:txBody>
          <a:bodyPr vert="horz" lIns="0" tIns="130810" rIns="0" bIns="0" anchor="t"/>
          <a:lstStyle>
            <a:lvl1pPr marL="377190" marR="240030" indent="274320" algn="l">
              <a:lnSpc>
                <a:spcPts val="2025"/>
              </a:lnSpc>
              <a:spcBef>
                <a:spcPts val="1174"/>
              </a:spcBef>
              <a:spcAft>
                <a:spcPts val="0"/>
              </a:spcAft>
              <a:buFont typeface="Symbol"/>
              <a:buChar char="·"/>
              <a:defRPr/>
            </a:lvl1pPr>
          </a:lstStyle>
          <a:p>
            <a:pPr marL="457200" marR="0" indent="0" algn="l">
              <a:lnSpc>
                <a:spcPts val="1400"/>
              </a:lnSpc>
              <a:spcAft>
                <a:spcPts val="0"/>
              </a:spcAft>
            </a:pPr>
            <a:r>
              <a:rPr lang="da-DK" sz="817" spc="44">
                <a:solidFill>
                  <a:srgbClr val="000000"/>
                </a:solidFill>
                <a:latin typeface="Times New Roman" panose="02020603050405020304" pitchFamily="1"/>
              </a:rPr>
              <a:t>2008) </a:t>
            </a:r>
          </a:p>
          <a:p>
            <a:pPr marL="502920" marR="0" indent="365760" algn="l">
              <a:lnSpc>
                <a:spcPts val="2700"/>
              </a:lnSpc>
              <a:spcBef>
                <a:spcPts val="1505"/>
              </a:spcBef>
              <a:spcAft>
                <a:spcPts val="0"/>
              </a:spcAft>
              <a:buFont typeface="Symbol"/>
              <a:buChar char="·"/>
            </a:pPr>
            <a:r>
              <a:rPr lang="da-DK" sz="1633" spc="0">
                <a:solidFill>
                  <a:srgbClr val="000000"/>
                </a:solidFill>
                <a:latin typeface="Times New Roman" panose="02020603050405020304" pitchFamily="1"/>
              </a:rPr>
              <a:t>Innovativeness </a:t>
            </a:r>
            <a:r>
              <a:rPr lang="da-DK" sz="817" spc="0">
                <a:solidFill>
                  <a:srgbClr val="000000"/>
                </a:solidFill>
                <a:latin typeface="Times New Roman" panose="02020603050405020304" pitchFamily="1"/>
              </a:rPr>
              <a:t>(Hakanen, Perhoniemi &amp; Toppinen-Tanner, 2007) </a:t>
            </a:r>
          </a:p>
          <a:p>
            <a:pPr marL="137160" marR="0" indent="0" algn="l">
              <a:lnSpc>
                <a:spcPts val="2700"/>
              </a:lnSpc>
              <a:spcBef>
                <a:spcPts val="1900"/>
              </a:spcBef>
              <a:spcAft>
                <a:spcPts val="0"/>
              </a:spcAft>
            </a:pPr>
            <a:r>
              <a:rPr lang="da-DK" sz="1633" spc="14">
                <a:solidFill>
                  <a:srgbClr val="000000"/>
                </a:solidFill>
                <a:latin typeface="Times New Roman" panose="02020603050405020304" pitchFamily="1"/>
              </a:rPr>
              <a:t>• Frequency of sickness absenteeism </a:t>
            </a:r>
            <a:r>
              <a:rPr lang="da-DK" sz="817" spc="14">
                <a:solidFill>
                  <a:srgbClr val="000000"/>
                </a:solidFill>
                <a:latin typeface="Times New Roman" panose="02020603050405020304" pitchFamily="1"/>
              </a:rPr>
              <a:t>(Schaufeli, Bakker &amp; Van Rhenen, 2009) </a:t>
            </a:r>
          </a:p>
          <a:p>
            <a:pPr marL="502920" marR="320040" indent="365760" algn="l">
              <a:lnSpc>
                <a:spcPts val="2700"/>
              </a:lnSpc>
              <a:spcBef>
                <a:spcPts val="1565"/>
              </a:spcBef>
              <a:spcAft>
                <a:spcPts val="0"/>
              </a:spcAft>
              <a:buFont typeface="Symbol"/>
              <a:buChar char="·"/>
            </a:pPr>
            <a:r>
              <a:rPr lang="da-DK" sz="1633" spc="0">
                <a:solidFill>
                  <a:srgbClr val="000000"/>
                </a:solidFill>
                <a:latin typeface="Times New Roman" panose="02020603050405020304" pitchFamily="1"/>
              </a:rPr>
              <a:t>Financial return </a:t>
            </a:r>
            <a:r>
              <a:rPr lang="da-DK" sz="817" spc="0">
                <a:solidFill>
                  <a:srgbClr val="000000"/>
                </a:solidFill>
                <a:latin typeface="Times New Roman" panose="02020603050405020304" pitchFamily="1"/>
              </a:rPr>
              <a:t>(Xantopoulou, Bakker, Demerouti &amp; Schaufeli, 2008); </a:t>
            </a:r>
            <a:r>
              <a:rPr lang="da-DK" sz="1633" spc="0">
                <a:solidFill>
                  <a:srgbClr val="000000"/>
                </a:solidFill>
                <a:latin typeface="Times New Roman" panose="02020603050405020304" pitchFamily="1"/>
              </a:rPr>
              <a:t>Pay level </a:t>
            </a:r>
            <a:r>
              <a:rPr lang="da-DK" sz="817" spc="0">
                <a:solidFill>
                  <a:srgbClr val="000000"/>
                </a:solidFill>
                <a:latin typeface="Times New Roman" panose="02020603050405020304" pitchFamily="1"/>
              </a:rPr>
              <a:t>(Hakkanen &amp; Koivumäki, 2014) </a:t>
            </a:r>
          </a:p>
        </p:txBody>
      </p:sp>
      <p:sp>
        <p:nvSpPr>
          <p:cNvPr id="495" name="Pladsholder til tekst 494"/>
          <p:cNvSpPr>
            <a:spLocks noGrp="1"/>
          </p:cNvSpPr>
          <p:nvPr>
            <p:ph type="body" idx="10"/>
          </p:nvPr>
        </p:nvSpPr>
        <p:spPr>
          <a:xfrm>
            <a:off x="2992336" y="5289388"/>
            <a:ext cx="5493188" cy="1266181"/>
          </a:xfrm>
          <a:prstGeom prst="rect">
            <a:avLst/>
          </a:prstGeom>
          <a:noFill/>
          <a:ln w="0" cmpd="sng">
            <a:noFill/>
            <a:prstDash val="solid"/>
          </a:ln>
        </p:spPr>
        <p:txBody>
          <a:bodyPr vert="horz" lIns="0" tIns="786765"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D"/>
                </a:solidFill>
                <a:latin typeface="Verdana" panose="02020603050405020304" pitchFamily="2"/>
              </a:rPr>
              <a:t>Jorma Rantanen lecture, FIOH, 21 November 2014 - 36 </a:t>
            </a:r>
          </a:p>
        </p:txBody>
      </p:sp>
    </p:spTree>
    <p:extLst>
      <p:ext uri="{BB962C8B-B14F-4D97-AF65-F5344CB8AC3E}">
        <p14:creationId xmlns:p14="http://schemas.microsoft.com/office/powerpoint/2010/main" val="1939485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2_1_">
    <p:bg>
      <p:bgPr>
        <a:solidFill>
          <a:schemeClr val="bg1">
            <a:alpha val="0"/>
          </a:schemeClr>
        </a:solidFill>
        <a:effectLst/>
      </p:bgPr>
    </p:bg>
    <p:spTree>
      <p:nvGrpSpPr>
        <p:cNvPr id="1" name=""/>
        <p:cNvGrpSpPr/>
        <p:nvPr/>
      </p:nvGrpSpPr>
      <p:grpSpPr>
        <a:xfrm>
          <a:off x="0" y="0"/>
          <a:ext cx="0" cy="0"/>
          <a:chOff x="0" y="0"/>
          <a:chExt cx="0" cy="0"/>
        </a:xfrm>
      </p:grpSpPr>
      <p:sp>
        <p:nvSpPr>
          <p:cNvPr id="505" name="Pladsholder til tekst 504"/>
          <p:cNvSpPr>
            <a:spLocks noGrp="1"/>
          </p:cNvSpPr>
          <p:nvPr>
            <p:ph type="body" idx="10"/>
          </p:nvPr>
        </p:nvSpPr>
        <p:spPr>
          <a:xfrm>
            <a:off x="2861997" y="547834"/>
            <a:ext cx="4262041" cy="418796"/>
          </a:xfrm>
          <a:prstGeom prst="rect">
            <a:avLst/>
          </a:prstGeom>
          <a:noFill/>
          <a:ln w="0" cmpd="sng">
            <a:noFill/>
            <a:prstDash val="solid"/>
          </a:ln>
        </p:spPr>
        <p:txBody>
          <a:bodyPr vert="horz" lIns="0" tIns="1270" rIns="0" bIns="0" anchor="t"/>
          <a:lstStyle>
            <a:lvl1pPr marL="0" marR="0" indent="0" algn="l">
              <a:lnSpc>
                <a:spcPts val="2700"/>
              </a:lnSpc>
              <a:spcAft>
                <a:spcPts val="0"/>
              </a:spcAft>
              <a:defRPr/>
            </a:lvl1pPr>
          </a:lstStyle>
          <a:p>
            <a:pPr marL="0" marR="0" indent="0" algn="l">
              <a:lnSpc>
                <a:spcPts val="3600"/>
              </a:lnSpc>
              <a:spcAft>
                <a:spcPts val="0"/>
              </a:spcAft>
            </a:pPr>
            <a:r>
              <a:rPr lang="da-DK" sz="2177" spc="-17">
                <a:solidFill>
                  <a:srgbClr val="000000"/>
                </a:solidFill>
                <a:latin typeface="Times New Roman" panose="02020603050405020304" pitchFamily="1"/>
              </a:rPr>
              <a:t>A model for work engagement </a:t>
            </a:r>
          </a:p>
        </p:txBody>
      </p:sp>
      <p:sp>
        <p:nvSpPr>
          <p:cNvPr id="506" name="Pladsholder til tekst 505"/>
          <p:cNvSpPr>
            <a:spLocks noGrp="1"/>
          </p:cNvSpPr>
          <p:nvPr>
            <p:ph type="body" idx="10"/>
          </p:nvPr>
        </p:nvSpPr>
        <p:spPr>
          <a:xfrm>
            <a:off x="3993763" y="1815743"/>
            <a:ext cx="815696" cy="442414"/>
          </a:xfrm>
          <a:prstGeom prst="rect">
            <a:avLst/>
          </a:prstGeom>
          <a:noFill/>
          <a:ln w="0" cmpd="sng">
            <a:noFill/>
            <a:prstDash val="solid"/>
          </a:ln>
        </p:spPr>
        <p:txBody>
          <a:bodyPr vert="horz" lIns="0" tIns="0" rIns="0" bIns="0" anchor="t"/>
          <a:lstStyle>
            <a:lvl1pPr marL="0" marR="0" indent="34290" algn="l">
              <a:lnSpc>
                <a:spcPts val="1425"/>
              </a:lnSpc>
              <a:spcAft>
                <a:spcPts val="0"/>
              </a:spcAft>
              <a:defRPr/>
            </a:lvl1pPr>
          </a:lstStyle>
          <a:p>
            <a:pPr marL="0" marR="0" indent="45720" algn="l">
              <a:lnSpc>
                <a:spcPts val="1900"/>
              </a:lnSpc>
              <a:spcAft>
                <a:spcPts val="0"/>
              </a:spcAft>
            </a:pPr>
            <a:r>
              <a:rPr lang="da-DK" sz="1089" b="1" spc="-14">
                <a:solidFill>
                  <a:srgbClr val="000000"/>
                </a:solidFill>
                <a:latin typeface="Arial" panose="02020603050405020304" pitchFamily="2"/>
              </a:rPr>
              <a:t>Personal resources </a:t>
            </a:r>
          </a:p>
        </p:txBody>
      </p:sp>
      <p:sp>
        <p:nvSpPr>
          <p:cNvPr id="507" name="Pladsholder til tekst 506"/>
          <p:cNvSpPr>
            <a:spLocks noGrp="1"/>
          </p:cNvSpPr>
          <p:nvPr>
            <p:ph type="body" idx="10"/>
          </p:nvPr>
        </p:nvSpPr>
        <p:spPr>
          <a:xfrm>
            <a:off x="3148741" y="3153931"/>
            <a:ext cx="915079" cy="213142"/>
          </a:xfrm>
          <a:prstGeom prst="rect">
            <a:avLst/>
          </a:prstGeom>
          <a:noFill/>
          <a:ln w="0" cmpd="sng">
            <a:noFill/>
            <a:prstDash val="solid"/>
          </a:ln>
        </p:spPr>
        <p:txBody>
          <a:bodyPr vert="horz" lIns="0" tIns="1270" rIns="0" bIns="0" anchor="t"/>
          <a:lstStyle>
            <a:lvl1pPr marL="0" marR="0" indent="0" algn="l">
              <a:lnSpc>
                <a:spcPts val="1350"/>
              </a:lnSpc>
              <a:spcAft>
                <a:spcPts val="0"/>
              </a:spcAft>
              <a:defRPr/>
            </a:lvl1pPr>
          </a:lstStyle>
          <a:p>
            <a:pPr marL="0" marR="0" indent="0" algn="l">
              <a:lnSpc>
                <a:spcPts val="1800"/>
              </a:lnSpc>
              <a:spcAft>
                <a:spcPts val="0"/>
              </a:spcAft>
            </a:pPr>
            <a:r>
              <a:rPr lang="da-DK" sz="1089" b="1" spc="-44">
                <a:solidFill>
                  <a:srgbClr val="000000"/>
                </a:solidFill>
                <a:latin typeface="Arial" panose="02020603050405020304" pitchFamily="2"/>
              </a:rPr>
              <a:t>Leadership </a:t>
            </a:r>
          </a:p>
        </p:txBody>
      </p:sp>
      <p:sp>
        <p:nvSpPr>
          <p:cNvPr id="508" name="Pladsholder til tekst 507"/>
          <p:cNvSpPr>
            <a:spLocks noGrp="1"/>
          </p:cNvSpPr>
          <p:nvPr>
            <p:ph type="body" idx="10"/>
          </p:nvPr>
        </p:nvSpPr>
        <p:spPr>
          <a:xfrm>
            <a:off x="5017999" y="4193721"/>
            <a:ext cx="1037270" cy="214294"/>
          </a:xfrm>
          <a:prstGeom prst="rect">
            <a:avLst/>
          </a:prstGeom>
          <a:noFill/>
          <a:ln w="0" cmpd="sng">
            <a:noFill/>
            <a:prstDash val="solid"/>
          </a:ln>
        </p:spPr>
        <p:txBody>
          <a:bodyPr vert="horz" lIns="0" tIns="1270" rIns="0" bIns="0" anchor="t"/>
          <a:lstStyle>
            <a:lvl1pPr marL="0" marR="0" indent="0" algn="l">
              <a:lnSpc>
                <a:spcPts val="1350"/>
              </a:lnSpc>
              <a:spcAft>
                <a:spcPts val="0"/>
              </a:spcAft>
              <a:defRPr/>
            </a:lvl1pPr>
          </a:lstStyle>
          <a:p>
            <a:pPr marL="0" marR="0" indent="0" algn="l">
              <a:lnSpc>
                <a:spcPts val="1800"/>
              </a:lnSpc>
              <a:spcAft>
                <a:spcPts val="0"/>
              </a:spcAft>
            </a:pPr>
            <a:r>
              <a:rPr lang="da-DK" sz="1089" b="1" spc="-41">
                <a:solidFill>
                  <a:srgbClr val="000000"/>
                </a:solidFill>
                <a:latin typeface="Arial" panose="02020603050405020304" pitchFamily="2"/>
              </a:rPr>
              <a:t>Engagement </a:t>
            </a:r>
          </a:p>
        </p:txBody>
      </p:sp>
      <p:sp>
        <p:nvSpPr>
          <p:cNvPr id="509" name="Pladsholder til tekst 508"/>
          <p:cNvSpPr>
            <a:spLocks noGrp="1"/>
          </p:cNvSpPr>
          <p:nvPr>
            <p:ph type="body" idx="10"/>
          </p:nvPr>
        </p:nvSpPr>
        <p:spPr>
          <a:xfrm>
            <a:off x="7165854" y="3972514"/>
            <a:ext cx="1173039" cy="652677"/>
          </a:xfrm>
          <a:prstGeom prst="rect">
            <a:avLst/>
          </a:prstGeom>
          <a:noFill/>
          <a:ln w="0" cmpd="sng">
            <a:noFill/>
            <a:prstDash val="solid"/>
          </a:ln>
        </p:spPr>
        <p:txBody>
          <a:bodyPr vert="horz" lIns="0" tIns="0" rIns="0" bIns="0" anchor="t"/>
          <a:lstStyle>
            <a:lvl1pPr marL="0" marR="0" indent="0" algn="ctr">
              <a:lnSpc>
                <a:spcPts val="1425"/>
              </a:lnSpc>
              <a:spcAft>
                <a:spcPts val="0"/>
              </a:spcAft>
              <a:defRPr/>
            </a:lvl1pPr>
          </a:lstStyle>
          <a:p>
            <a:pPr marL="0" marR="0" indent="0" algn="ctr">
              <a:lnSpc>
                <a:spcPts val="1900"/>
              </a:lnSpc>
              <a:spcAft>
                <a:spcPts val="0"/>
              </a:spcAft>
            </a:pPr>
            <a:r>
              <a:rPr lang="da-DK" sz="1089" b="1" spc="-7">
                <a:solidFill>
                  <a:srgbClr val="000000"/>
                </a:solidFill>
                <a:latin typeface="Arial" panose="02020603050405020304" pitchFamily="2"/>
              </a:rPr>
              <a:t>Personal and </a:t>
            </a:r>
            <a:br/>
            <a:r>
              <a:rPr lang="da-DK" sz="1089" b="1" spc="-7">
                <a:solidFill>
                  <a:srgbClr val="000000"/>
                </a:solidFill>
                <a:latin typeface="Arial" panose="02020603050405020304" pitchFamily="2"/>
              </a:rPr>
              <a:t>organizational </a:t>
            </a:r>
            <a:br/>
            <a:r>
              <a:rPr lang="da-DK" sz="1089" b="1" spc="-7">
                <a:solidFill>
                  <a:srgbClr val="000000"/>
                </a:solidFill>
                <a:latin typeface="Arial" panose="02020603050405020304" pitchFamily="2"/>
              </a:rPr>
              <a:t>outcomes </a:t>
            </a:r>
          </a:p>
        </p:txBody>
      </p:sp>
      <p:sp>
        <p:nvSpPr>
          <p:cNvPr id="510" name="Pladsholder til tekst 509"/>
          <p:cNvSpPr>
            <a:spLocks noGrp="1"/>
          </p:cNvSpPr>
          <p:nvPr>
            <p:ph type="body" idx="10"/>
          </p:nvPr>
        </p:nvSpPr>
        <p:spPr>
          <a:xfrm>
            <a:off x="3435483" y="5589516"/>
            <a:ext cx="2570367" cy="159569"/>
          </a:xfrm>
          <a:prstGeom prst="rect">
            <a:avLst/>
          </a:prstGeom>
          <a:noFill/>
          <a:ln w="0" cmpd="sng">
            <a:noFill/>
            <a:prstDash val="solid"/>
          </a:ln>
        </p:spPr>
        <p:txBody>
          <a:bodyPr vert="horz" lIns="0" tIns="1905" rIns="0" bIns="0" anchor="t"/>
          <a:lstStyle>
            <a:lvl1pPr marL="0" marR="0" indent="0" algn="l">
              <a:lnSpc>
                <a:spcPts val="1050"/>
              </a:lnSpc>
              <a:spcAft>
                <a:spcPts val="8"/>
              </a:spcAft>
              <a:defRPr/>
            </a:lvl1pPr>
          </a:lstStyle>
          <a:p>
            <a:pPr marL="0" marR="0" indent="0" algn="l">
              <a:lnSpc>
                <a:spcPts val="1400"/>
              </a:lnSpc>
              <a:spcAft>
                <a:spcPts val="10"/>
              </a:spcAft>
            </a:pPr>
            <a:r>
              <a:rPr lang="da-DK" sz="817" spc="-11">
                <a:solidFill>
                  <a:srgbClr val="000000"/>
                </a:solidFill>
                <a:latin typeface="Times New Roman" panose="02020603050405020304" pitchFamily="1"/>
              </a:rPr>
              <a:t>Adapted from Bakker &amp; Demerouti (2007, 2008) </a:t>
            </a:r>
          </a:p>
        </p:txBody>
      </p:sp>
      <p:sp>
        <p:nvSpPr>
          <p:cNvPr id="511" name="Pladsholder til tekst 510"/>
          <p:cNvSpPr>
            <a:spLocks noGrp="1"/>
          </p:cNvSpPr>
          <p:nvPr>
            <p:ph type="body" idx="10"/>
          </p:nvPr>
        </p:nvSpPr>
        <p:spPr>
          <a:xfrm>
            <a:off x="4001366" y="5996789"/>
            <a:ext cx="3766757" cy="169362"/>
          </a:xfrm>
          <a:prstGeom prst="rect">
            <a:avLst/>
          </a:prstGeom>
          <a:noFill/>
          <a:ln w="0" cmpd="sng">
            <a:noFill/>
            <a:prstDash val="solid"/>
          </a:ln>
        </p:spPr>
        <p:txBody>
          <a:bodyPr vert="horz" lIns="0" tIns="6985" rIns="0" bIns="0" anchor="t"/>
          <a:lstStyle>
            <a:lvl1pPr marL="0" marR="0" indent="0" algn="l">
              <a:lnSpc>
                <a:spcPts val="1050"/>
              </a:lnSpc>
              <a:spcAft>
                <a:spcPts val="0"/>
              </a:spcAft>
              <a:defRPr/>
            </a:lvl1pPr>
          </a:lstStyle>
          <a:p>
            <a:pPr marL="0" marR="0" indent="0" algn="l">
              <a:lnSpc>
                <a:spcPts val="1400"/>
              </a:lnSpc>
              <a:spcAft>
                <a:spcPts val="0"/>
              </a:spcAft>
            </a:pPr>
            <a:r>
              <a:rPr lang="da-DK" sz="817" i="1" spc="4">
                <a:solidFill>
                  <a:srgbClr val="3966AD"/>
                </a:solidFill>
                <a:latin typeface="Verdana" panose="02020603050405020304" pitchFamily="2"/>
              </a:rPr>
              <a:t>Jorma Rantanen lecture, FIOH, 21 November 2014 - 37 </a:t>
            </a:r>
          </a:p>
        </p:txBody>
      </p:sp>
    </p:spTree>
    <p:extLst>
      <p:ext uri="{BB962C8B-B14F-4D97-AF65-F5344CB8AC3E}">
        <p14:creationId xmlns:p14="http://schemas.microsoft.com/office/powerpoint/2010/main" val="4285859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33_1_">
    <p:bg>
      <p:bgPr>
        <a:solidFill>
          <a:schemeClr val="bg1">
            <a:alpha val="0"/>
          </a:schemeClr>
        </a:solidFill>
        <a:effectLst/>
      </p:bgPr>
    </p:bg>
    <p:spTree>
      <p:nvGrpSpPr>
        <p:cNvPr id="1" name=""/>
        <p:cNvGrpSpPr/>
        <p:nvPr/>
      </p:nvGrpSpPr>
      <p:grpSpPr>
        <a:xfrm>
          <a:off x="0" y="0"/>
          <a:ext cx="0" cy="0"/>
          <a:chOff x="0" y="0"/>
          <a:chExt cx="0" cy="0"/>
        </a:xfrm>
      </p:grpSpPr>
      <p:sp>
        <p:nvSpPr>
          <p:cNvPr id="528" name="Pladsholder til tekst 527"/>
          <p:cNvSpPr>
            <a:spLocks noGrp="1"/>
          </p:cNvSpPr>
          <p:nvPr>
            <p:ph type="body" idx="10"/>
          </p:nvPr>
        </p:nvSpPr>
        <p:spPr>
          <a:xfrm>
            <a:off x="3081400" y="2558285"/>
            <a:ext cx="4272359" cy="418796"/>
          </a:xfrm>
          <a:prstGeom prst="rect">
            <a:avLst/>
          </a:prstGeom>
          <a:noFill/>
          <a:ln w="0" cmpd="sng">
            <a:noFill/>
            <a:prstDash val="solid"/>
          </a:ln>
        </p:spPr>
        <p:txBody>
          <a:bodyPr vert="horz" lIns="0" tIns="1270" rIns="0" bIns="0" anchor="t"/>
          <a:lstStyle>
            <a:lvl1pPr marL="0" marR="0" indent="0" algn="l">
              <a:lnSpc>
                <a:spcPts val="2700"/>
              </a:lnSpc>
              <a:spcAft>
                <a:spcPts val="0"/>
              </a:spcAft>
              <a:defRPr/>
            </a:lvl1pPr>
          </a:lstStyle>
          <a:p>
            <a:pPr marL="0" marR="0" indent="0" algn="l">
              <a:lnSpc>
                <a:spcPts val="3600"/>
              </a:lnSpc>
              <a:spcAft>
                <a:spcPts val="0"/>
              </a:spcAft>
            </a:pPr>
            <a:r>
              <a:rPr lang="da-DK" sz="2177" spc="-20">
                <a:solidFill>
                  <a:srgbClr val="030402"/>
                </a:solidFill>
                <a:latin typeface="Times New Roman" panose="02020603050405020304" pitchFamily="1"/>
              </a:rPr>
              <a:t>How to improve engagement ? </a:t>
            </a:r>
          </a:p>
        </p:txBody>
      </p:sp>
      <p:sp>
        <p:nvSpPr>
          <p:cNvPr id="529" name="Pladsholder til tekst 528"/>
          <p:cNvSpPr>
            <a:spLocks noGrp="1"/>
          </p:cNvSpPr>
          <p:nvPr>
            <p:ph type="body" idx="10"/>
          </p:nvPr>
        </p:nvSpPr>
        <p:spPr>
          <a:xfrm>
            <a:off x="4001365" y="5996789"/>
            <a:ext cx="3759155" cy="169362"/>
          </a:xfrm>
          <a:prstGeom prst="rect">
            <a:avLst/>
          </a:prstGeom>
          <a:noFill/>
          <a:ln w="0" cmpd="sng">
            <a:noFill/>
            <a:prstDash val="solid"/>
          </a:ln>
        </p:spPr>
        <p:txBody>
          <a:bodyPr vert="horz" lIns="0" tIns="6985" rIns="0" bIns="0" anchor="t"/>
          <a:lstStyle>
            <a:lvl1pPr marL="0" marR="0" indent="0" algn="l">
              <a:lnSpc>
                <a:spcPts val="1050"/>
              </a:lnSpc>
              <a:spcAft>
                <a:spcPts val="0"/>
              </a:spcAft>
              <a:defRPr/>
            </a:lvl1pPr>
          </a:lstStyle>
          <a:p>
            <a:pPr marL="0" marR="0" indent="0" algn="l">
              <a:lnSpc>
                <a:spcPts val="1400"/>
              </a:lnSpc>
              <a:spcAft>
                <a:spcPts val="0"/>
              </a:spcAft>
            </a:pPr>
            <a:r>
              <a:rPr lang="da-DK" sz="817" i="1" spc="0">
                <a:solidFill>
                  <a:srgbClr val="3966AD"/>
                </a:solidFill>
                <a:latin typeface="Verdana" panose="02020603050405020304" pitchFamily="2"/>
              </a:rPr>
              <a:t>Jorma Rantanen lecture, FIOH, 21 November 2014 - 39 </a:t>
            </a:r>
          </a:p>
        </p:txBody>
      </p:sp>
    </p:spTree>
    <p:extLst>
      <p:ext uri="{BB962C8B-B14F-4D97-AF65-F5344CB8AC3E}">
        <p14:creationId xmlns:p14="http://schemas.microsoft.com/office/powerpoint/2010/main" val="4271324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34_1_">
    <p:bg>
      <p:bgPr>
        <a:solidFill>
          <a:schemeClr val="bg1">
            <a:alpha val="0"/>
          </a:schemeClr>
        </a:solidFill>
        <a:effectLst/>
      </p:bgPr>
    </p:bg>
    <p:spTree>
      <p:nvGrpSpPr>
        <p:cNvPr id="1" name=""/>
        <p:cNvGrpSpPr/>
        <p:nvPr/>
      </p:nvGrpSpPr>
      <p:grpSpPr>
        <a:xfrm>
          <a:off x="0" y="0"/>
          <a:ext cx="0" cy="0"/>
          <a:chOff x="0" y="0"/>
          <a:chExt cx="0" cy="0"/>
        </a:xfrm>
      </p:grpSpPr>
      <p:sp>
        <p:nvSpPr>
          <p:cNvPr id="548" name="Pladsholder til tekst 547"/>
          <p:cNvSpPr>
            <a:spLocks noGrp="1"/>
          </p:cNvSpPr>
          <p:nvPr>
            <p:ph type="body" idx="10"/>
          </p:nvPr>
        </p:nvSpPr>
        <p:spPr>
          <a:xfrm>
            <a:off x="1415251" y="299552"/>
            <a:ext cx="7070273" cy="592766"/>
          </a:xfrm>
          <a:prstGeom prst="rect">
            <a:avLst/>
          </a:prstGeom>
          <a:noFill/>
          <a:ln w="0" cmpd="sng">
            <a:noFill/>
            <a:prstDash val="solid"/>
          </a:ln>
        </p:spPr>
        <p:txBody>
          <a:bodyPr vert="horz" lIns="0" tIns="125730" rIns="0" bIns="0" anchor="t"/>
          <a:lstStyle>
            <a:lvl1pPr marL="960120" marR="0" indent="0" algn="l">
              <a:lnSpc>
                <a:spcPts val="2700"/>
              </a:lnSpc>
              <a:spcAft>
                <a:spcPts val="375"/>
              </a:spcAft>
              <a:defRPr/>
            </a:lvl1pPr>
          </a:lstStyle>
          <a:p>
            <a:pPr marL="1280160" marR="0" indent="0" algn="l">
              <a:lnSpc>
                <a:spcPts val="3600"/>
              </a:lnSpc>
              <a:spcAft>
                <a:spcPts val="500"/>
              </a:spcAft>
            </a:pPr>
            <a:r>
              <a:rPr lang="da-DK" sz="2177" spc="0">
                <a:solidFill>
                  <a:srgbClr val="000000"/>
                </a:solidFill>
                <a:latin typeface="Times New Roman" panose="02020603050405020304" pitchFamily="1"/>
              </a:rPr>
              <a:t>Different levels </a:t>
            </a:r>
            <a:r>
              <a:rPr lang="da-DK" sz="1361" spc="0">
                <a:solidFill>
                  <a:srgbClr val="000000"/>
                </a:solidFill>
                <a:latin typeface="Times New Roman" panose="02020603050405020304" pitchFamily="1"/>
              </a:rPr>
              <a:t>(empirical evidence) </a:t>
            </a:r>
          </a:p>
        </p:txBody>
      </p:sp>
      <p:sp>
        <p:nvSpPr>
          <p:cNvPr id="549" name="Pladsholder til tekst 548"/>
          <p:cNvSpPr>
            <a:spLocks noGrp="1"/>
          </p:cNvSpPr>
          <p:nvPr>
            <p:ph type="body" idx="10"/>
          </p:nvPr>
        </p:nvSpPr>
        <p:spPr>
          <a:xfrm>
            <a:off x="1415251" y="892319"/>
            <a:ext cx="7070273" cy="464881"/>
          </a:xfrm>
          <a:prstGeom prst="rect">
            <a:avLst/>
          </a:prstGeom>
          <a:noFill/>
          <a:ln w="0" cmpd="sng">
            <a:noFill/>
            <a:prstDash val="solid"/>
          </a:ln>
        </p:spPr>
        <p:txBody>
          <a:bodyPr vert="horz" lIns="0" tIns="106680" rIns="0" bIns="0" anchor="t"/>
          <a:lstStyle>
            <a:lvl1pPr marL="308610" marR="0" indent="205740" algn="l">
              <a:lnSpc>
                <a:spcPts val="2250"/>
              </a:lnSpc>
              <a:spcAft>
                <a:spcPts val="86"/>
              </a:spcAft>
              <a:buFont typeface="Symbol"/>
              <a:buChar char="·"/>
              <a:defRPr/>
            </a:lvl1pPr>
          </a:lstStyle>
          <a:p>
            <a:pPr marL="411480" marR="0" indent="274320" algn="l">
              <a:lnSpc>
                <a:spcPts val="3000"/>
              </a:lnSpc>
              <a:spcAft>
                <a:spcPts val="115"/>
              </a:spcAft>
              <a:buFont typeface="Symbol"/>
              <a:buChar char="·"/>
            </a:pPr>
            <a:r>
              <a:rPr lang="da-DK" sz="1633" spc="-11">
                <a:solidFill>
                  <a:srgbClr val="000000"/>
                </a:solidFill>
                <a:latin typeface="Times New Roman" panose="02020603050405020304" pitchFamily="1"/>
              </a:rPr>
              <a:t>Individual level </a:t>
            </a:r>
          </a:p>
        </p:txBody>
      </p:sp>
      <p:sp>
        <p:nvSpPr>
          <p:cNvPr id="550" name="Pladsholder til tekst 549"/>
          <p:cNvSpPr>
            <a:spLocks noGrp="1"/>
          </p:cNvSpPr>
          <p:nvPr>
            <p:ph type="body" idx="10"/>
          </p:nvPr>
        </p:nvSpPr>
        <p:spPr>
          <a:xfrm>
            <a:off x="1415251" y="1357200"/>
            <a:ext cx="7070273" cy="3687939"/>
          </a:xfrm>
          <a:prstGeom prst="rect">
            <a:avLst/>
          </a:prstGeom>
          <a:noFill/>
          <a:ln w="0" cmpd="sng">
            <a:noFill/>
            <a:prstDash val="solid"/>
          </a:ln>
        </p:spPr>
        <p:txBody>
          <a:bodyPr vert="horz" lIns="0" tIns="0" rIns="0" bIns="0" anchor="t"/>
          <a:lstStyle>
            <a:lvl1pPr marL="651510" marR="0" indent="205740" algn="l">
              <a:lnSpc>
                <a:spcPts val="1875"/>
              </a:lnSpc>
              <a:spcBef>
                <a:spcPts val="139"/>
              </a:spcBef>
              <a:spcAft>
                <a:spcPts val="0"/>
              </a:spcAft>
              <a:buFont typeface="Symbol"/>
              <a:buChar char="·"/>
              <a:defRPr/>
            </a:lvl1pPr>
          </a:lstStyle>
          <a:p>
            <a:pPr marL="868680" marR="0" indent="274320" algn="l">
              <a:lnSpc>
                <a:spcPts val="2300"/>
              </a:lnSpc>
              <a:spcAft>
                <a:spcPts val="0"/>
              </a:spcAft>
              <a:buFont typeface="Symbol"/>
              <a:buChar char="·"/>
            </a:pPr>
            <a:r>
              <a:rPr lang="da-DK" sz="1361" spc="0">
                <a:solidFill>
                  <a:srgbClr val="000000"/>
                </a:solidFill>
                <a:latin typeface="Times New Roman" panose="02020603050405020304" pitchFamily="1"/>
              </a:rPr>
              <a:t>Gratefulness and kindness </a:t>
            </a:r>
            <a:r>
              <a:rPr lang="da-DK" sz="817" spc="0">
                <a:solidFill>
                  <a:srgbClr val="000000"/>
                </a:solidFill>
                <a:latin typeface="Times New Roman" panose="02020603050405020304" pitchFamily="1"/>
              </a:rPr>
              <a:t>(Ouweneel, Le Blanc &amp; Schaufeli, 2014) </a:t>
            </a:r>
          </a:p>
          <a:p>
            <a:pPr marL="868680" marR="0" indent="274320" algn="l">
              <a:lnSpc>
                <a:spcPts val="2500"/>
              </a:lnSpc>
              <a:spcBef>
                <a:spcPts val="305"/>
              </a:spcBef>
              <a:spcAft>
                <a:spcPts val="0"/>
              </a:spcAft>
              <a:buFont typeface="Symbol"/>
              <a:buChar char="·"/>
            </a:pPr>
            <a:r>
              <a:rPr lang="da-DK" sz="1361" spc="0">
                <a:solidFill>
                  <a:srgbClr val="000000"/>
                </a:solidFill>
                <a:latin typeface="Times New Roman" panose="02020603050405020304" pitchFamily="1"/>
              </a:rPr>
              <a:t>Mindfulness </a:t>
            </a:r>
            <a:r>
              <a:rPr lang="da-DK" sz="817" spc="0">
                <a:solidFill>
                  <a:srgbClr val="000000"/>
                </a:solidFill>
                <a:latin typeface="Times New Roman" panose="02020603050405020304" pitchFamily="1"/>
              </a:rPr>
              <a:t>(Leroy, Anseel, Dimitrova &amp; Sels, 2013) </a:t>
            </a:r>
          </a:p>
          <a:p>
            <a:pPr marL="868680" marR="0" indent="274320" algn="l">
              <a:lnSpc>
                <a:spcPts val="2500"/>
              </a:lnSpc>
              <a:spcBef>
                <a:spcPts val="85"/>
              </a:spcBef>
              <a:spcAft>
                <a:spcPts val="0"/>
              </a:spcAft>
              <a:buFont typeface="Symbol"/>
              <a:buChar char="·"/>
            </a:pPr>
            <a:r>
              <a:rPr lang="da-DK" sz="1361" spc="0">
                <a:solidFill>
                  <a:srgbClr val="000000"/>
                </a:solidFill>
                <a:latin typeface="Times New Roman" panose="02020603050405020304" pitchFamily="1"/>
              </a:rPr>
              <a:t>Job crafting training </a:t>
            </a:r>
            <a:r>
              <a:rPr lang="da-DK" sz="817" spc="0">
                <a:solidFill>
                  <a:srgbClr val="000000"/>
                </a:solidFill>
                <a:latin typeface="Times New Roman" panose="02020603050405020304" pitchFamily="1"/>
              </a:rPr>
              <a:t>(Van den Heuvel, Demerouti &amp; Peeters, 2012) </a:t>
            </a:r>
          </a:p>
          <a:p>
            <a:pPr marL="868680" marR="0" indent="274320" algn="l">
              <a:lnSpc>
                <a:spcPts val="2500"/>
              </a:lnSpc>
              <a:spcBef>
                <a:spcPts val="185"/>
              </a:spcBef>
              <a:spcAft>
                <a:spcPts val="0"/>
              </a:spcAft>
              <a:buFont typeface="Symbol"/>
              <a:buChar char="·"/>
            </a:pPr>
            <a:r>
              <a:rPr lang="da-DK" sz="1361" spc="0">
                <a:solidFill>
                  <a:srgbClr val="000000"/>
                </a:solidFill>
                <a:latin typeface="Times New Roman" panose="02020603050405020304" pitchFamily="1"/>
              </a:rPr>
              <a:t>Career management training </a:t>
            </a:r>
            <a:r>
              <a:rPr lang="da-DK" sz="817" spc="0">
                <a:solidFill>
                  <a:srgbClr val="000000"/>
                </a:solidFill>
                <a:latin typeface="Times New Roman" panose="02020603050405020304" pitchFamily="1"/>
              </a:rPr>
              <a:t>(Vuori, Toppinen-Tanner &amp; Mutanan, 2011) </a:t>
            </a:r>
          </a:p>
          <a:p>
            <a:pPr marL="411480" marR="0" indent="274320" algn="l">
              <a:lnSpc>
                <a:spcPts val="3000"/>
              </a:lnSpc>
              <a:spcBef>
                <a:spcPts val="0"/>
              </a:spcBef>
              <a:spcAft>
                <a:spcPts val="0"/>
              </a:spcAft>
              <a:buFont typeface="Symbol"/>
              <a:buChar char="·"/>
            </a:pPr>
            <a:r>
              <a:rPr lang="da-DK" sz="1633" spc="-17">
                <a:solidFill>
                  <a:srgbClr val="000000"/>
                </a:solidFill>
                <a:latin typeface="Times New Roman" panose="02020603050405020304" pitchFamily="1"/>
              </a:rPr>
              <a:t>Team level </a:t>
            </a:r>
          </a:p>
          <a:p>
            <a:pPr marL="868680" marR="0" indent="274320" algn="l">
              <a:lnSpc>
                <a:spcPts val="2500"/>
              </a:lnSpc>
              <a:spcBef>
                <a:spcPts val="0"/>
              </a:spcBef>
              <a:spcAft>
                <a:spcPts val="0"/>
              </a:spcAft>
              <a:buFont typeface="Symbol"/>
              <a:buChar char="·"/>
            </a:pPr>
            <a:r>
              <a:rPr lang="da-DK" sz="1361" spc="0">
                <a:solidFill>
                  <a:srgbClr val="000000"/>
                </a:solidFill>
                <a:latin typeface="Times New Roman" panose="02020603050405020304" pitchFamily="1"/>
              </a:rPr>
              <a:t>Manager led group meetings </a:t>
            </a:r>
            <a:r>
              <a:rPr lang="da-DK" sz="817" spc="0">
                <a:solidFill>
                  <a:srgbClr val="000000"/>
                </a:solidFill>
                <a:latin typeface="Times New Roman" panose="02020603050405020304" pitchFamily="1"/>
              </a:rPr>
              <a:t>(Allen &amp; Rogeslberg, 2013) </a:t>
            </a:r>
          </a:p>
          <a:p>
            <a:pPr marL="868680" marR="0" indent="274320" algn="l">
              <a:lnSpc>
                <a:spcPts val="2500"/>
              </a:lnSpc>
              <a:spcBef>
                <a:spcPts val="205"/>
              </a:spcBef>
              <a:spcAft>
                <a:spcPts val="0"/>
              </a:spcAft>
              <a:buFont typeface="Symbol"/>
              <a:buChar char="·"/>
            </a:pPr>
            <a:r>
              <a:rPr lang="da-DK" sz="1361" spc="0">
                <a:solidFill>
                  <a:srgbClr val="000000"/>
                </a:solidFill>
                <a:latin typeface="Times New Roman" panose="02020603050405020304" pitchFamily="1"/>
              </a:rPr>
              <a:t>Caring leadership </a:t>
            </a:r>
            <a:r>
              <a:rPr lang="da-DK" sz="817" spc="0">
                <a:solidFill>
                  <a:srgbClr val="000000"/>
                </a:solidFill>
                <a:latin typeface="Times New Roman" panose="02020603050405020304" pitchFamily="1"/>
              </a:rPr>
              <a:t>(Bishop, 2013) </a:t>
            </a:r>
          </a:p>
          <a:p>
            <a:pPr marL="868680" marR="0" indent="274320" algn="l">
              <a:lnSpc>
                <a:spcPts val="2500"/>
              </a:lnSpc>
              <a:spcBef>
                <a:spcPts val="185"/>
              </a:spcBef>
              <a:spcAft>
                <a:spcPts val="0"/>
              </a:spcAft>
              <a:buFont typeface="Symbol"/>
              <a:buChar char="·"/>
            </a:pPr>
            <a:r>
              <a:rPr lang="da-DK" sz="1361" spc="0">
                <a:solidFill>
                  <a:srgbClr val="000000"/>
                </a:solidFill>
                <a:latin typeface="Times New Roman" panose="02020603050405020304" pitchFamily="1"/>
              </a:rPr>
              <a:t>Team redesign </a:t>
            </a:r>
            <a:r>
              <a:rPr lang="da-DK" sz="817" spc="0">
                <a:solidFill>
                  <a:srgbClr val="000000"/>
                </a:solidFill>
                <a:latin typeface="Times New Roman" panose="02020603050405020304" pitchFamily="1"/>
              </a:rPr>
              <a:t>(Cifre, Salanova &amp; Rodriguez, 2010) </a:t>
            </a:r>
          </a:p>
          <a:p>
            <a:pPr marL="868680" marR="0" indent="274320" algn="l">
              <a:lnSpc>
                <a:spcPts val="2400"/>
              </a:lnSpc>
              <a:spcBef>
                <a:spcPts val="205"/>
              </a:spcBef>
              <a:spcAft>
                <a:spcPts val="0"/>
              </a:spcAft>
              <a:buFont typeface="Symbol"/>
              <a:buChar char="·"/>
            </a:pPr>
            <a:r>
              <a:rPr lang="da-DK" sz="1361" spc="0">
                <a:solidFill>
                  <a:srgbClr val="000000"/>
                </a:solidFill>
                <a:latin typeface="Times New Roman" panose="02020603050405020304" pitchFamily="1"/>
              </a:rPr>
              <a:t>Team-level collaborative job crafting </a:t>
            </a:r>
            <a:r>
              <a:rPr lang="da-DK" sz="817" spc="0">
                <a:solidFill>
                  <a:srgbClr val="000000"/>
                </a:solidFill>
                <a:latin typeface="Times New Roman" panose="02020603050405020304" pitchFamily="1"/>
              </a:rPr>
              <a:t>(McClelland, 2014) </a:t>
            </a:r>
          </a:p>
          <a:p>
            <a:pPr marL="411480" marR="0" indent="274320" algn="l">
              <a:lnSpc>
                <a:spcPts val="3000"/>
              </a:lnSpc>
              <a:spcBef>
                <a:spcPts val="0"/>
              </a:spcBef>
              <a:spcAft>
                <a:spcPts val="0"/>
              </a:spcAft>
              <a:buFont typeface="Symbol"/>
              <a:buChar char="·"/>
            </a:pPr>
            <a:r>
              <a:rPr lang="da-DK" sz="1633" spc="-7">
                <a:solidFill>
                  <a:srgbClr val="000000"/>
                </a:solidFill>
                <a:latin typeface="Times New Roman" panose="02020603050405020304" pitchFamily="1"/>
              </a:rPr>
              <a:t>Organization level </a:t>
            </a:r>
          </a:p>
          <a:p>
            <a:pPr marL="868680" marR="0" indent="274320" algn="l">
              <a:lnSpc>
                <a:spcPts val="2500"/>
              </a:lnSpc>
              <a:spcBef>
                <a:spcPts val="0"/>
              </a:spcBef>
              <a:spcAft>
                <a:spcPts val="0"/>
              </a:spcAft>
              <a:buFont typeface="Symbol"/>
              <a:buChar char="·"/>
            </a:pPr>
            <a:r>
              <a:rPr lang="da-DK" sz="1361" spc="0">
                <a:solidFill>
                  <a:srgbClr val="000000"/>
                </a:solidFill>
                <a:latin typeface="Times New Roman" panose="02020603050405020304" pitchFamily="1"/>
              </a:rPr>
              <a:t>Performance management </a:t>
            </a:r>
            <a:r>
              <a:rPr lang="da-DK" sz="817" spc="0">
                <a:solidFill>
                  <a:srgbClr val="000000"/>
                </a:solidFill>
                <a:latin typeface="Times New Roman" panose="02020603050405020304" pitchFamily="1"/>
              </a:rPr>
              <a:t>(Mone et al., 2011) </a:t>
            </a:r>
          </a:p>
          <a:p>
            <a:pPr marL="868680" marR="0" indent="274320" algn="l">
              <a:lnSpc>
                <a:spcPts val="2500"/>
              </a:lnSpc>
              <a:spcBef>
                <a:spcPts val="185"/>
              </a:spcBef>
              <a:spcAft>
                <a:spcPts val="0"/>
              </a:spcAft>
              <a:buFont typeface="Symbol"/>
              <a:buChar char="·"/>
            </a:pPr>
            <a:r>
              <a:rPr lang="da-DK" sz="1361" spc="0">
                <a:solidFill>
                  <a:srgbClr val="000000"/>
                </a:solidFill>
                <a:latin typeface="Times New Roman" panose="02020603050405020304" pitchFamily="1"/>
              </a:rPr>
              <a:t>Leadership development </a:t>
            </a:r>
            <a:r>
              <a:rPr lang="da-DK" sz="817" spc="0">
                <a:solidFill>
                  <a:srgbClr val="000000"/>
                </a:solidFill>
                <a:latin typeface="Times New Roman" panose="02020603050405020304" pitchFamily="1"/>
              </a:rPr>
              <a:t>(Biggs, Brough &amp; Bardour, 2014) </a:t>
            </a:r>
          </a:p>
        </p:txBody>
      </p:sp>
      <p:sp>
        <p:nvSpPr>
          <p:cNvPr id="551" name="Pladsholder til tekst 550"/>
          <p:cNvSpPr>
            <a:spLocks noGrp="1"/>
          </p:cNvSpPr>
          <p:nvPr>
            <p:ph type="body" idx="10"/>
          </p:nvPr>
        </p:nvSpPr>
        <p:spPr>
          <a:xfrm>
            <a:off x="2992336" y="5045139"/>
            <a:ext cx="5493188" cy="600255"/>
          </a:xfrm>
          <a:prstGeom prst="rect">
            <a:avLst/>
          </a:prstGeom>
          <a:noFill/>
          <a:ln w="0" cmpd="sng">
            <a:noFill/>
            <a:prstDash val="solid"/>
          </a:ln>
        </p:spPr>
        <p:txBody>
          <a:bodyPr vert="horz" lIns="0" tIns="443230" rIns="0" bIns="0" anchor="t"/>
          <a:lstStyle>
            <a:lvl1pPr marL="0" marR="85725" indent="0" algn="r">
              <a:lnSpc>
                <a:spcPts val="1050"/>
              </a:lnSpc>
              <a:spcAft>
                <a:spcPts val="233"/>
              </a:spcAft>
              <a:defRPr/>
            </a:lvl1pPr>
          </a:lstStyle>
          <a:p>
            <a:pPr marL="0" marR="114300" indent="0" algn="r">
              <a:lnSpc>
                <a:spcPts val="1400"/>
              </a:lnSpc>
              <a:spcAft>
                <a:spcPts val="310"/>
              </a:spcAft>
            </a:pPr>
            <a:r>
              <a:rPr lang="da-DK" sz="817" spc="0">
                <a:solidFill>
                  <a:srgbClr val="000000"/>
                </a:solidFill>
                <a:latin typeface="Times New Roman" panose="02020603050405020304" pitchFamily="1"/>
              </a:rPr>
              <a:t>For additional case studies see: MacLeod &amp; Clarke Simpson (2010) </a:t>
            </a:r>
          </a:p>
        </p:txBody>
      </p:sp>
      <p:sp>
        <p:nvSpPr>
          <p:cNvPr id="552" name="Pladsholder til tekst 551"/>
          <p:cNvSpPr>
            <a:spLocks noGrp="1"/>
          </p:cNvSpPr>
          <p:nvPr>
            <p:ph type="body" idx="10"/>
          </p:nvPr>
        </p:nvSpPr>
        <p:spPr>
          <a:xfrm>
            <a:off x="2992336" y="5645392"/>
            <a:ext cx="5493188" cy="910176"/>
          </a:xfrm>
          <a:prstGeom prst="rect">
            <a:avLst/>
          </a:prstGeom>
          <a:noFill/>
          <a:ln w="0" cmpd="sng">
            <a:noFill/>
            <a:prstDash val="solid"/>
          </a:ln>
        </p:spPr>
        <p:txBody>
          <a:bodyPr vert="horz" lIns="0" tIns="394335" rIns="0" bIns="0" anchor="t"/>
          <a:lstStyle>
            <a:lvl1pPr marL="0" marR="0" indent="0" algn="ctr">
              <a:lnSpc>
                <a:spcPts val="1050"/>
              </a:lnSpc>
              <a:spcAft>
                <a:spcPts val="2539"/>
              </a:spcAft>
              <a:defRPr/>
            </a:lvl1pPr>
          </a:lstStyle>
          <a:p>
            <a:pPr marL="0" marR="0" indent="0" algn="ctr">
              <a:lnSpc>
                <a:spcPts val="1400"/>
              </a:lnSpc>
              <a:spcAft>
                <a:spcPts val="3385"/>
              </a:spcAft>
            </a:pPr>
            <a:r>
              <a:rPr lang="da-DK" sz="817" i="1" spc="11">
                <a:solidFill>
                  <a:srgbClr val="3966AD"/>
                </a:solidFill>
                <a:latin typeface="Verdana" panose="02020603050405020304" pitchFamily="2"/>
              </a:rPr>
              <a:t>Jorma Rantanen lecture, FIOH, 21 November 2014 - 41 </a:t>
            </a:r>
          </a:p>
        </p:txBody>
      </p:sp>
    </p:spTree>
    <p:extLst>
      <p:ext uri="{BB962C8B-B14F-4D97-AF65-F5344CB8AC3E}">
        <p14:creationId xmlns:p14="http://schemas.microsoft.com/office/powerpoint/2010/main" val="390731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6" name="Pladsholder til indhold 5"/>
          <p:cNvSpPr>
            <a:spLocks noGrp="1"/>
          </p:cNvSpPr>
          <p:nvPr>
            <p:ph sz="quarter" idx="12"/>
          </p:nvPr>
        </p:nvSpPr>
        <p:spPr>
          <a:xfrm>
            <a:off x="2278967" y="506413"/>
            <a:ext cx="6780897" cy="914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3"/>
          </p:nvPr>
        </p:nvSpPr>
        <p:spPr>
          <a:xfrm>
            <a:off x="685800" y="6324600"/>
            <a:ext cx="1905000" cy="457200"/>
          </a:xfrm>
          <a:prstGeom prst="rect">
            <a:avLst/>
          </a:prstGeom>
          <a:ln/>
        </p:spPr>
        <p:txBody>
          <a:bodyPr/>
          <a:lstStyle>
            <a:lvl1pPr>
              <a:defRPr/>
            </a:lvl1pPr>
          </a:lstStyle>
          <a:p>
            <a:pPr>
              <a:defRPr/>
            </a:pPr>
            <a:endParaRPr lang="en-AU" dirty="0">
              <a:solidFill>
                <a:srgbClr val="000000"/>
              </a:solidFill>
            </a:endParaRPr>
          </a:p>
        </p:txBody>
      </p:sp>
      <p:sp>
        <p:nvSpPr>
          <p:cNvPr id="5" name="Rectangle 5"/>
          <p:cNvSpPr>
            <a:spLocks noGrp="1" noChangeArrowheads="1"/>
          </p:cNvSpPr>
          <p:nvPr>
            <p:ph type="ftr" sz="quarter" idx="14"/>
          </p:nvPr>
        </p:nvSpPr>
        <p:spPr>
          <a:ln/>
        </p:spPr>
        <p:txBody>
          <a:bodyPr/>
          <a:lstStyle>
            <a:lvl1pPr>
              <a:defRPr/>
            </a:lvl1pPr>
          </a:lstStyle>
          <a:p>
            <a:pPr>
              <a:defRPr/>
            </a:pPr>
            <a:endParaRPr lang="en-US" dirty="0">
              <a:solidFill>
                <a:srgbClr val="000000">
                  <a:lumMod val="75000"/>
                  <a:lumOff val="25000"/>
                </a:srgbClr>
              </a:solidFill>
            </a:endParaRPr>
          </a:p>
        </p:txBody>
      </p:sp>
    </p:spTree>
    <p:extLst>
      <p:ext uri="{BB962C8B-B14F-4D97-AF65-F5344CB8AC3E}">
        <p14:creationId xmlns:p14="http://schemas.microsoft.com/office/powerpoint/2010/main" val="97524266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35_1_">
    <p:bg>
      <p:bgPr>
        <a:solidFill>
          <a:schemeClr val="bg1">
            <a:alpha val="0"/>
          </a:schemeClr>
        </a:solidFill>
        <a:effectLst/>
      </p:bgPr>
    </p:bg>
    <p:spTree>
      <p:nvGrpSpPr>
        <p:cNvPr id="1" name=""/>
        <p:cNvGrpSpPr/>
        <p:nvPr/>
      </p:nvGrpSpPr>
      <p:grpSpPr>
        <a:xfrm>
          <a:off x="0" y="0"/>
          <a:ext cx="0" cy="0"/>
          <a:chOff x="0" y="0"/>
          <a:chExt cx="0" cy="0"/>
        </a:xfrm>
      </p:grpSpPr>
      <p:sp>
        <p:nvSpPr>
          <p:cNvPr id="578" name="Pladsholder til tekst 577"/>
          <p:cNvSpPr>
            <a:spLocks noGrp="1"/>
          </p:cNvSpPr>
          <p:nvPr>
            <p:ph type="body" idx="10"/>
          </p:nvPr>
        </p:nvSpPr>
        <p:spPr>
          <a:xfrm>
            <a:off x="1793229" y="1864709"/>
            <a:ext cx="5114666" cy="2048471"/>
          </a:xfrm>
          <a:prstGeom prst="rect">
            <a:avLst/>
          </a:prstGeom>
          <a:noFill/>
          <a:ln w="0" cmpd="sng">
            <a:noFill/>
            <a:prstDash val="solid"/>
          </a:ln>
        </p:spPr>
        <p:txBody>
          <a:bodyPr vert="horz" lIns="0" tIns="200025" rIns="0" bIns="0" anchor="t"/>
          <a:lstStyle>
            <a:lvl1pPr marL="34290" marR="0" indent="205740" algn="just">
              <a:lnSpc>
                <a:spcPts val="2250"/>
              </a:lnSpc>
              <a:spcBef>
                <a:spcPts val="979"/>
              </a:spcBef>
              <a:spcAft>
                <a:spcPts val="0"/>
              </a:spcAft>
              <a:buFont typeface="Symbol"/>
              <a:buChar char="·"/>
              <a:tabLst>
                <a:tab pos="2331720" algn="l"/>
              </a:tabLst>
              <a:defRPr/>
            </a:lvl1pPr>
          </a:lstStyle>
          <a:p>
            <a:pPr marL="45720" marR="0" indent="0" algn="just">
              <a:lnSpc>
                <a:spcPts val="3200"/>
              </a:lnSpc>
              <a:spcAft>
                <a:spcPts val="0"/>
              </a:spcAft>
            </a:pPr>
            <a:r>
              <a:rPr lang="da-DK" sz="1905" i="1" spc="-4">
                <a:solidFill>
                  <a:srgbClr val="000000"/>
                </a:solidFill>
                <a:latin typeface="Times New Roman" panose="02020603050405020304" pitchFamily="1"/>
              </a:rPr>
              <a:t>Work engagement</a:t>
            </a:r>
            <a:r>
              <a:rPr lang="da-DK" sz="1633" spc="0">
                <a:solidFill>
                  <a:srgbClr val="000000"/>
                </a:solidFill>
                <a:latin typeface="Times New Roman" panose="02020603050405020304" pitchFamily="1"/>
              </a:rPr>
              <a:t>..... </a:t>
            </a:r>
          </a:p>
          <a:p>
            <a:pPr marL="45720" marR="0" indent="274320" algn="just">
              <a:lnSpc>
                <a:spcPts val="3000"/>
              </a:lnSpc>
              <a:spcBef>
                <a:spcPts val="1360"/>
              </a:spcBef>
              <a:spcAft>
                <a:spcPts val="0"/>
              </a:spcAft>
              <a:buFont typeface="Symbol"/>
              <a:buChar char="·"/>
            </a:pPr>
            <a:r>
              <a:rPr lang="da-DK" sz="1633" spc="-17">
                <a:solidFill>
                  <a:srgbClr val="000000"/>
                </a:solidFill>
                <a:latin typeface="Times New Roman" panose="02020603050405020304" pitchFamily="1"/>
              </a:rPr>
              <a:t>... seems to be a uni </a:t>
            </a:r>
          </a:p>
          <a:p>
            <a:pPr marL="45720" marR="0" indent="274320" algn="just">
              <a:lnSpc>
                <a:spcPts val="3000"/>
              </a:lnSpc>
              <a:spcBef>
                <a:spcPts val="1305"/>
              </a:spcBef>
              <a:spcAft>
                <a:spcPts val="0"/>
              </a:spcAft>
              <a:buFont typeface="Symbol"/>
              <a:buChar char="·"/>
              <a:tabLst>
                <a:tab pos="5989320" algn="r"/>
              </a:tabLst>
            </a:pPr>
            <a:r>
              <a:rPr lang="da-DK" sz="1633" spc="0">
                <a:solidFill>
                  <a:srgbClr val="000000"/>
                </a:solidFill>
                <a:latin typeface="Times New Roman" panose="02020603050405020304" pitchFamily="1"/>
              </a:rPr>
              <a:t>... can be me and reliable way </a:t>
            </a:r>
          </a:p>
          <a:p>
            <a:pPr marL="45720" marR="0" indent="274320" algn="just">
              <a:lnSpc>
                <a:spcPts val="3000"/>
              </a:lnSpc>
              <a:spcBef>
                <a:spcPts val="1305"/>
              </a:spcBef>
              <a:spcAft>
                <a:spcPts val="0"/>
              </a:spcAft>
              <a:buFont typeface="Symbol"/>
              <a:buChar char="·"/>
              <a:tabLst>
                <a:tab pos="3108960" algn="l"/>
              </a:tabLst>
            </a:pPr>
            <a:r>
              <a:rPr lang="da-DK" sz="1633" spc="-17">
                <a:solidFill>
                  <a:srgbClr val="000000"/>
                </a:solidFill>
                <a:latin typeface="Times New Roman" panose="02020603050405020304" pitchFamily="1"/>
              </a:rPr>
              <a:t>... is fo d personal resources </a:t>
            </a:r>
          </a:p>
        </p:txBody>
      </p:sp>
      <p:sp>
        <p:nvSpPr>
          <p:cNvPr id="579" name="Pladsholder til tekst 578"/>
          <p:cNvSpPr>
            <a:spLocks noGrp="1"/>
          </p:cNvSpPr>
          <p:nvPr>
            <p:ph type="body" idx="10"/>
          </p:nvPr>
        </p:nvSpPr>
        <p:spPr>
          <a:xfrm>
            <a:off x="1793229" y="3913179"/>
            <a:ext cx="6542949" cy="497716"/>
          </a:xfrm>
          <a:prstGeom prst="rect">
            <a:avLst/>
          </a:prstGeom>
          <a:noFill/>
          <a:ln w="0" cmpd="sng">
            <a:noFill/>
            <a:prstDash val="solid"/>
          </a:ln>
        </p:spPr>
        <p:txBody>
          <a:bodyPr vert="horz" lIns="0" tIns="165735" rIns="0" bIns="0" anchor="t"/>
          <a:lstStyle>
            <a:lvl1pPr marL="0" marR="0" indent="1851660" algn="l">
              <a:lnSpc>
                <a:spcPts val="2250"/>
              </a:lnSpc>
              <a:spcAft>
                <a:spcPts val="0"/>
              </a:spcAft>
              <a:buFont typeface="Symbol"/>
              <a:buChar char="·"/>
              <a:defRPr/>
            </a:lvl1pPr>
          </a:lstStyle>
          <a:p>
            <a:pPr marL="0" marR="0" indent="2468880" algn="l">
              <a:lnSpc>
                <a:spcPts val="3000"/>
              </a:lnSpc>
              <a:spcAft>
                <a:spcPts val="0"/>
              </a:spcAft>
              <a:buFont typeface="Symbol"/>
              <a:buChar char="·"/>
            </a:pPr>
            <a:r>
              <a:rPr lang="da-DK" sz="1633" spc="-38">
                <a:solidFill>
                  <a:srgbClr val="000000"/>
                </a:solidFill>
                <a:latin typeface="Times New Roman" panose="02020603050405020304" pitchFamily="1"/>
              </a:rPr>
              <a:t>nsequences for employee and organization </a:t>
            </a:r>
          </a:p>
        </p:txBody>
      </p:sp>
      <p:sp>
        <p:nvSpPr>
          <p:cNvPr id="580" name="Pladsholder til tekst 579"/>
          <p:cNvSpPr>
            <a:spLocks noGrp="1"/>
          </p:cNvSpPr>
          <p:nvPr>
            <p:ph type="body" idx="10"/>
          </p:nvPr>
        </p:nvSpPr>
        <p:spPr>
          <a:xfrm>
            <a:off x="3190557" y="4410895"/>
            <a:ext cx="4613952" cy="497716"/>
          </a:xfrm>
          <a:prstGeom prst="rect">
            <a:avLst/>
          </a:prstGeom>
          <a:noFill/>
          <a:ln w="0" cmpd="sng">
            <a:noFill/>
            <a:prstDash val="solid"/>
          </a:ln>
        </p:spPr>
        <p:txBody>
          <a:bodyPr vert="horz" lIns="0" tIns="200660" rIns="0" bIns="0" anchor="t"/>
          <a:lstStyle>
            <a:lvl1pPr marL="0" marR="0" indent="0" algn="l">
              <a:lnSpc>
                <a:spcPts val="2025"/>
              </a:lnSpc>
              <a:spcAft>
                <a:spcPts val="0"/>
              </a:spcAft>
              <a:defRPr/>
            </a:lvl1pPr>
          </a:lstStyle>
          <a:p>
            <a:pPr marL="0" marR="0" indent="0" algn="l">
              <a:lnSpc>
                <a:spcPts val="2700"/>
              </a:lnSpc>
              <a:spcAft>
                <a:spcPts val="0"/>
              </a:spcAft>
            </a:pPr>
            <a:r>
              <a:rPr lang="da-DK" sz="1633" spc="-38">
                <a:solidFill>
                  <a:srgbClr val="000000"/>
                </a:solidFill>
                <a:latin typeface="Times New Roman" panose="02020603050405020304" pitchFamily="1"/>
              </a:rPr>
              <a:t>improved by interventions at different levels </a:t>
            </a:r>
          </a:p>
        </p:txBody>
      </p:sp>
      <p:sp>
        <p:nvSpPr>
          <p:cNvPr id="581" name="Pladsholder til tekst 580"/>
          <p:cNvSpPr>
            <a:spLocks noGrp="1"/>
          </p:cNvSpPr>
          <p:nvPr>
            <p:ph type="body" idx="10"/>
          </p:nvPr>
        </p:nvSpPr>
        <p:spPr>
          <a:xfrm>
            <a:off x="4001365" y="5993910"/>
            <a:ext cx="3759155" cy="172242"/>
          </a:xfrm>
          <a:prstGeom prst="rect">
            <a:avLst/>
          </a:prstGeom>
          <a:noFill/>
          <a:ln w="0" cmpd="sng">
            <a:noFill/>
            <a:prstDash val="solid"/>
          </a:ln>
        </p:spPr>
        <p:txBody>
          <a:bodyPr vert="horz" lIns="0" tIns="6985" rIns="0" bIns="0" anchor="t"/>
          <a:lstStyle>
            <a:lvl1pPr marL="0" marR="0" indent="0" algn="l">
              <a:lnSpc>
                <a:spcPts val="1050"/>
              </a:lnSpc>
              <a:spcAft>
                <a:spcPts val="0"/>
              </a:spcAft>
              <a:defRPr/>
            </a:lvl1pPr>
          </a:lstStyle>
          <a:p>
            <a:pPr marL="0" marR="0" indent="0" algn="l">
              <a:lnSpc>
                <a:spcPts val="1400"/>
              </a:lnSpc>
              <a:spcAft>
                <a:spcPts val="0"/>
              </a:spcAft>
            </a:pPr>
            <a:r>
              <a:rPr lang="da-DK" sz="817" i="1" spc="0">
                <a:solidFill>
                  <a:srgbClr val="3966AD"/>
                </a:solidFill>
                <a:latin typeface="Verdana" panose="02020603050405020304" pitchFamily="2"/>
              </a:rPr>
              <a:t>Jorma Rantanen lecture, FIOH, 21 November 2014 - 43 </a:t>
            </a:r>
          </a:p>
        </p:txBody>
      </p:sp>
    </p:spTree>
    <p:extLst>
      <p:ext uri="{BB962C8B-B14F-4D97-AF65-F5344CB8AC3E}">
        <p14:creationId xmlns:p14="http://schemas.microsoft.com/office/powerpoint/2010/main" val="1504712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Rectangle 7"/>
          <p:cNvSpPr>
            <a:spLocks noGrp="1" noChangeArrowheads="1"/>
          </p:cNvSpPr>
          <p:nvPr>
            <p:ph type="ftr" sz="quarter" idx="3"/>
          </p:nvPr>
        </p:nvSpPr>
        <p:spPr bwMode="auto">
          <a:xfrm>
            <a:off x="609600" y="6477000"/>
            <a:ext cx="62484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buClrTx/>
              <a:buSzTx/>
              <a:buFontTx/>
              <a:buNone/>
              <a:defRPr sz="1000">
                <a:solidFill>
                  <a:schemeClr val="tx1">
                    <a:lumMod val="75000"/>
                    <a:lumOff val="25000"/>
                  </a:schemeClr>
                </a:solidFill>
                <a:latin typeface="Arial"/>
              </a:defRPr>
            </a:lvl1pPr>
          </a:lstStyle>
          <a:p>
            <a:r>
              <a:rPr lang="da-DK" dirty="0">
                <a:solidFill>
                  <a:srgbClr val="000000">
                    <a:lumMod val="75000"/>
                    <a:lumOff val="25000"/>
                  </a:srgbClr>
                </a:solidFill>
              </a:rPr>
              <a:t>WWW.HUCAMA.COM</a:t>
            </a:r>
            <a:endParaRPr lang="en-US" dirty="0">
              <a:solidFill>
                <a:srgbClr val="000000">
                  <a:lumMod val="75000"/>
                  <a:lumOff val="25000"/>
                </a:srgbClr>
              </a:solidFill>
            </a:endParaRPr>
          </a:p>
        </p:txBody>
      </p:sp>
      <p:sp>
        <p:nvSpPr>
          <p:cNvPr id="7" name="Rectangle 8"/>
          <p:cNvSpPr>
            <a:spLocks noGrp="1" noChangeArrowheads="1"/>
          </p:cNvSpPr>
          <p:nvPr>
            <p:ph type="sldNum" sz="quarter" idx="4"/>
          </p:nvPr>
        </p:nvSpPr>
        <p:spPr bwMode="auto">
          <a:xfrm>
            <a:off x="7162800" y="6477000"/>
            <a:ext cx="12192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buClrTx/>
              <a:buSzTx/>
              <a:buFontTx/>
              <a:buNone/>
              <a:defRPr sz="1000" b="0" i="0">
                <a:solidFill>
                  <a:schemeClr val="accent2"/>
                </a:solidFill>
                <a:latin typeface="Arial"/>
                <a:cs typeface="Arial"/>
              </a:defRPr>
            </a:lvl1pPr>
          </a:lstStyle>
          <a:p>
            <a:fld id="{94B76274-644E-A243-B157-AB2A0637F1FA}" type="slidenum">
              <a:rPr lang="en-US" smtClean="0">
                <a:solidFill>
                  <a:srgbClr val="BFCB26"/>
                </a:solidFill>
              </a:rPr>
              <a:pPr/>
              <a:t>‹#›</a:t>
            </a:fld>
            <a:endParaRPr lang="en-US" dirty="0">
              <a:solidFill>
                <a:srgbClr val="BFCB26"/>
              </a:solidFill>
            </a:endParaRPr>
          </a:p>
        </p:txBody>
      </p:sp>
      <p:sp>
        <p:nvSpPr>
          <p:cNvPr id="10" name="Titel 9"/>
          <p:cNvSpPr>
            <a:spLocks noGrp="1"/>
          </p:cNvSpPr>
          <p:nvPr>
            <p:ph type="title"/>
          </p:nvPr>
        </p:nvSpPr>
        <p:spPr/>
        <p:txBody>
          <a:bodyPr/>
          <a:lstStyle/>
          <a:p>
            <a:r>
              <a:rPr lang="en-GB" noProof="0"/>
              <a:t>Klik for at redigere i masteren</a:t>
            </a:r>
          </a:p>
        </p:txBody>
      </p:sp>
    </p:spTree>
    <p:extLst>
      <p:ext uri="{BB962C8B-B14F-4D97-AF65-F5344CB8AC3E}">
        <p14:creationId xmlns:p14="http://schemas.microsoft.com/office/powerpoint/2010/main" val="3710583173"/>
      </p:ext>
    </p:extLst>
  </p:cSld>
  <p:clrMapOvr>
    <a:masterClrMapping/>
  </p:clrMapOvr>
  <p:transition>
    <p:cu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0" name="Rectangle 19"/>
          <p:cNvSpPr/>
          <p:nvPr/>
        </p:nvSpPr>
        <p:spPr>
          <a:xfrm>
            <a:off x="0" y="1124745"/>
            <a:ext cx="9144000" cy="4608512"/>
          </a:xfrm>
          <a:prstGeom prst="rect">
            <a:avLst/>
          </a:prstGeom>
          <a:solidFill>
            <a:srgbClr val="AC5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le 1"/>
          <p:cNvSpPr>
            <a:spLocks noGrp="1"/>
          </p:cNvSpPr>
          <p:nvPr userDrawn="1">
            <p:ph type="title"/>
          </p:nvPr>
        </p:nvSpPr>
        <p:spPr>
          <a:xfrm>
            <a:off x="201600" y="260648"/>
            <a:ext cx="8485200" cy="639762"/>
          </a:xfrm>
        </p:spPr>
        <p:txBody>
          <a:bodyPr>
            <a:noAutofit/>
          </a:bodyPr>
          <a:lstStyle>
            <a:lvl1pPr algn="l">
              <a:defRPr sz="4400">
                <a:solidFill>
                  <a:srgbClr val="AC5794"/>
                </a:solidFill>
                <a:latin typeface="+mj-lt"/>
              </a:defRPr>
            </a:lvl1pPr>
          </a:lstStyle>
          <a:p>
            <a:r>
              <a:rPr lang="en-US" dirty="0"/>
              <a:t>Click to edit Master title style</a:t>
            </a:r>
          </a:p>
        </p:txBody>
      </p:sp>
      <p:sp>
        <p:nvSpPr>
          <p:cNvPr id="13" name="Content Placeholder 2"/>
          <p:cNvSpPr>
            <a:spLocks noGrp="1"/>
          </p:cNvSpPr>
          <p:nvPr userDrawn="1">
            <p:ph idx="14"/>
          </p:nvPr>
        </p:nvSpPr>
        <p:spPr>
          <a:xfrm>
            <a:off x="361629" y="1292059"/>
            <a:ext cx="8353747" cy="4369190"/>
          </a:xfrm>
        </p:spPr>
        <p:txBody>
          <a:bodyPr>
            <a:normAutofit/>
          </a:bodyPr>
          <a:lstStyle>
            <a:lvl1pPr marL="342900" indent="-342900">
              <a:buClr>
                <a:schemeClr val="bg1"/>
              </a:buClr>
              <a:buSzPct val="120000"/>
              <a:buFont typeface="Arial" pitchFamily="34" charset="0"/>
              <a:buChar char="•"/>
              <a:defRPr sz="2200" b="0">
                <a:solidFill>
                  <a:schemeClr val="bg1"/>
                </a:solidFill>
                <a:latin typeface="+mj-lt"/>
              </a:defRPr>
            </a:lvl1pPr>
            <a:lvl2pPr marL="742950" indent="-285750">
              <a:buClr>
                <a:schemeClr val="bg1"/>
              </a:buClr>
              <a:buFont typeface="Calibri" pitchFamily="34" charset="0"/>
              <a:buChar char="-"/>
              <a:defRPr sz="2000" b="0">
                <a:solidFill>
                  <a:schemeClr val="bg1"/>
                </a:solidFill>
                <a:latin typeface="+mj-lt"/>
              </a:defRPr>
            </a:lvl2pPr>
            <a:lvl3pPr marL="1143000" indent="-228600">
              <a:buClr>
                <a:schemeClr val="bg1"/>
              </a:buClr>
              <a:buFont typeface="Arial" pitchFamily="34" charset="0"/>
              <a:buChar char="•"/>
              <a:defRPr sz="1800" b="0">
                <a:solidFill>
                  <a:schemeClr val="bg1"/>
                </a:solidFill>
                <a:latin typeface="+mj-lt"/>
              </a:defRPr>
            </a:lvl3pPr>
            <a:lvl4pPr marL="1600200" indent="-228600">
              <a:buClr>
                <a:schemeClr val="bg1"/>
              </a:buClr>
              <a:buFont typeface="Calibri" pitchFamily="34" charset="0"/>
              <a:buChar char="-"/>
              <a:defRPr sz="1600" b="0">
                <a:solidFill>
                  <a:schemeClr val="bg1"/>
                </a:solidFill>
                <a:latin typeface="+mj-lt"/>
              </a:defRPr>
            </a:lvl4pPr>
            <a:lvl5pPr marL="2057400" indent="-228600">
              <a:buClr>
                <a:schemeClr val="bg1"/>
              </a:buClr>
              <a:buFont typeface="Arial" pitchFamily="34" charset="0"/>
              <a:buChar char="•"/>
              <a:defRPr sz="1400" b="0">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809728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userDrawn="1"/>
        </p:nvSpPr>
        <p:spPr>
          <a:xfrm>
            <a:off x="6156177" y="6453336"/>
            <a:ext cx="2987824"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516220409"/>
      </p:ext>
    </p:extLst>
  </p:cSld>
  <p:clrMapOvr>
    <a:masterClrMapping/>
  </p:clrMapOvr>
  <mc:AlternateContent xmlns:mc="http://schemas.openxmlformats.org/markup-compatibility/2006" xmlns:p14="http://schemas.microsoft.com/office/powerpoint/2010/main">
    <mc:Choice Requires="p14">
      <p:transition spd="slow" p14:dur="77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endParaRPr lang="en-US"/>
          </a:p>
        </p:txBody>
      </p:sp>
    </p:spTree>
    <p:extLst>
      <p:ext uri="{BB962C8B-B14F-4D97-AF65-F5344CB8AC3E}">
        <p14:creationId xmlns:p14="http://schemas.microsoft.com/office/powerpoint/2010/main" val="130086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9F4AE81C-63AB-44B7-A258-ADF8E08A1E6F}" type="datetimeFigureOut">
              <a:rPr lang="en-US" smtClean="0"/>
              <a:t>6/22/2017</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F59223FB-D1FE-41FB-817A-48F271A6A692}" type="slidenum">
              <a:rPr lang="en-US" smtClean="0"/>
              <a:t>‹#›</a:t>
            </a:fld>
            <a:endParaRPr lang="en-US"/>
          </a:p>
        </p:txBody>
      </p:sp>
    </p:spTree>
    <p:extLst>
      <p:ext uri="{BB962C8B-B14F-4D97-AF65-F5344CB8AC3E}">
        <p14:creationId xmlns:p14="http://schemas.microsoft.com/office/powerpoint/2010/main" val="182657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F4AE81C-63AB-44B7-A258-ADF8E08A1E6F}" type="datetimeFigureOut">
              <a:rPr lang="en-US" smtClean="0"/>
              <a:t>6/22/2017</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slidenummer 3"/>
          <p:cNvSpPr>
            <a:spLocks noGrp="1"/>
          </p:cNvSpPr>
          <p:nvPr>
            <p:ph type="sldNum" sz="quarter" idx="12"/>
          </p:nvPr>
        </p:nvSpPr>
        <p:spPr/>
        <p:txBody>
          <a:bodyPr/>
          <a:lstStyle/>
          <a:p>
            <a:fld id="{F59223FB-D1FE-41FB-817A-48F271A6A692}" type="slidenum">
              <a:rPr lang="en-US" smtClean="0"/>
              <a:t>‹#›</a:t>
            </a:fld>
            <a:endParaRPr lang="en-US"/>
          </a:p>
        </p:txBody>
      </p:sp>
    </p:spTree>
    <p:extLst>
      <p:ext uri="{BB962C8B-B14F-4D97-AF65-F5344CB8AC3E}">
        <p14:creationId xmlns:p14="http://schemas.microsoft.com/office/powerpoint/2010/main" val="6893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Leer">
    <p:bg>
      <p:bgPr>
        <a:gradFill flip="none" rotWithShape="1">
          <a:gsLst>
            <a:gs pos="0">
              <a:srgbClr val="EDEDEB"/>
            </a:gs>
            <a:gs pos="100000">
              <a:srgbClr val="8D8D8D"/>
            </a:gs>
          </a:gsLst>
          <a:lin ang="189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1287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nnli.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image" Target="../media/image3.jpg"/><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612780" y="363539"/>
            <a:ext cx="7083425" cy="12652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noProof="0" dirty="0"/>
              <a:t>Click to edit Master title style</a:t>
            </a:r>
          </a:p>
        </p:txBody>
      </p:sp>
      <p:sp>
        <p:nvSpPr>
          <p:cNvPr id="1027" name="Rectangle 5"/>
          <p:cNvSpPr>
            <a:spLocks noGrp="1" noChangeArrowheads="1"/>
          </p:cNvSpPr>
          <p:nvPr>
            <p:ph type="body" idx="1"/>
          </p:nvPr>
        </p:nvSpPr>
        <p:spPr bwMode="auto">
          <a:xfrm>
            <a:off x="612776" y="1984376"/>
            <a:ext cx="7378701" cy="4413250"/>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p:txBody>
      </p:sp>
      <p:sp>
        <p:nvSpPr>
          <p:cNvPr id="3079" name="Rectangle 7"/>
          <p:cNvSpPr>
            <a:spLocks noGrp="1" noChangeArrowheads="1"/>
          </p:cNvSpPr>
          <p:nvPr>
            <p:ph type="ftr" sz="quarter" idx="3"/>
          </p:nvPr>
        </p:nvSpPr>
        <p:spPr bwMode="auto">
          <a:xfrm>
            <a:off x="612779" y="6488119"/>
            <a:ext cx="6245225" cy="29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buClrTx/>
              <a:buSzTx/>
              <a:buFontTx/>
              <a:buNone/>
              <a:defRPr sz="750">
                <a:solidFill>
                  <a:schemeClr val="tx1">
                    <a:lumMod val="75000"/>
                    <a:lumOff val="25000"/>
                  </a:schemeClr>
                </a:solidFill>
                <a:latin typeface="Arial"/>
              </a:defRPr>
            </a:lvl1pPr>
          </a:lstStyle>
          <a:p>
            <a:r>
              <a:rPr lang="da-DK" dirty="0">
                <a:solidFill>
                  <a:srgbClr val="000000">
                    <a:lumMod val="75000"/>
                    <a:lumOff val="25000"/>
                  </a:srgbClr>
                </a:solidFill>
              </a:rPr>
              <a:t>WWW.HUCAMA.COM</a:t>
            </a:r>
            <a:endParaRPr lang="en-US" dirty="0">
              <a:solidFill>
                <a:srgbClr val="000000">
                  <a:lumMod val="75000"/>
                  <a:lumOff val="25000"/>
                </a:srgbClr>
              </a:solidFill>
            </a:endParaRPr>
          </a:p>
        </p:txBody>
      </p:sp>
      <p:sp>
        <p:nvSpPr>
          <p:cNvPr id="3080" name="Rectangle 8"/>
          <p:cNvSpPr>
            <a:spLocks noGrp="1" noChangeArrowheads="1"/>
          </p:cNvSpPr>
          <p:nvPr>
            <p:ph type="sldNum" sz="quarter" idx="4"/>
          </p:nvPr>
        </p:nvSpPr>
        <p:spPr bwMode="auto">
          <a:xfrm>
            <a:off x="7673975" y="6488119"/>
            <a:ext cx="1219200" cy="29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buClrTx/>
              <a:buSzTx/>
              <a:buFontTx/>
              <a:buNone/>
              <a:defRPr sz="750">
                <a:solidFill>
                  <a:schemeClr val="accent2"/>
                </a:solidFill>
                <a:latin typeface="Arial"/>
                <a:cs typeface="Arial"/>
              </a:defRPr>
            </a:lvl1pPr>
          </a:lstStyle>
          <a:p>
            <a:fld id="{94B76274-644E-A243-B157-AB2A0637F1FA}" type="slidenum">
              <a:rPr lang="en-US" smtClean="0">
                <a:solidFill>
                  <a:srgbClr val="BFCB26"/>
                </a:solidFill>
              </a:rPr>
              <a:pPr/>
              <a:t>‹#›</a:t>
            </a:fld>
            <a:endParaRPr lang="en-US" dirty="0">
              <a:solidFill>
                <a:srgbClr val="BFCB26"/>
              </a:solidFill>
            </a:endParaRPr>
          </a:p>
        </p:txBody>
      </p:sp>
      <p:sp>
        <p:nvSpPr>
          <p:cNvPr id="3094" name="Text Box 22"/>
          <p:cNvSpPr txBox="1">
            <a:spLocks noChangeArrowheads="1"/>
          </p:cNvSpPr>
          <p:nvPr/>
        </p:nvSpPr>
        <p:spPr bwMode="auto">
          <a:xfrm>
            <a:off x="60329" y="1936750"/>
            <a:ext cx="184731" cy="300082"/>
          </a:xfrm>
          <a:prstGeom prst="rect">
            <a:avLst/>
          </a:prstGeom>
          <a:noFill/>
          <a:ln w="9525">
            <a:noFill/>
            <a:miter lim="800000"/>
            <a:headEnd/>
            <a:tailEnd/>
          </a:ln>
          <a:effectLst/>
        </p:spPr>
        <p:txBody>
          <a:bodyPr wrap="none">
            <a:prstTxWarp prst="textNoShape">
              <a:avLst/>
            </a:prstTxWarp>
            <a:spAutoFit/>
          </a:bodyPr>
          <a:lstStyle/>
          <a:p>
            <a:pPr>
              <a:lnSpc>
                <a:spcPct val="100000"/>
              </a:lnSpc>
              <a:buClrTx/>
              <a:buSzTx/>
              <a:buFontTx/>
              <a:buNone/>
            </a:pPr>
            <a:endParaRPr lang="da-DK" sz="1350">
              <a:solidFill>
                <a:srgbClr val="000000"/>
              </a:solidFill>
              <a:latin typeface="Verdana" pitchFamily="-106" charset="0"/>
            </a:endParaRPr>
          </a:p>
        </p:txBody>
      </p:sp>
      <p:pic>
        <p:nvPicPr>
          <p:cNvPr id="7" name="Billede 6" descr="HUCAMA_logo_ppt_rgb.jpg"/>
          <p:cNvPicPr>
            <a:picLocks noChangeAspect="1"/>
          </p:cNvPicPr>
          <p:nvPr/>
        </p:nvPicPr>
        <p:blipFill>
          <a:blip r:embed="rId12"/>
          <a:stretch>
            <a:fillRect/>
          </a:stretch>
        </p:blipFill>
        <p:spPr>
          <a:xfrm>
            <a:off x="7991478" y="0"/>
            <a:ext cx="901698" cy="1298448"/>
          </a:xfrm>
          <a:prstGeom prst="rect">
            <a:avLst/>
          </a:prstGeom>
        </p:spPr>
      </p:pic>
      <p:sp>
        <p:nvSpPr>
          <p:cNvPr id="8" name="Rektangel 7"/>
          <p:cNvSpPr/>
          <p:nvPr userDrawn="1"/>
        </p:nvSpPr>
        <p:spPr>
          <a:xfrm rot="16200000">
            <a:off x="-469798" y="3340163"/>
            <a:ext cx="1032655" cy="184666"/>
          </a:xfrm>
          <a:prstGeom prst="rect">
            <a:avLst/>
          </a:prstGeom>
        </p:spPr>
        <p:txBody>
          <a:bodyPr wrap="none">
            <a:spAutoFit/>
          </a:bodyPr>
          <a:lstStyle/>
          <a:p>
            <a:r>
              <a:rPr lang="sv-SE" sz="600" b="1" dirty="0">
                <a:solidFill>
                  <a:srgbClr val="FFFFFF"/>
                </a:solidFill>
                <a:latin typeface="Arial" pitchFamily="34" charset="0"/>
                <a:cs typeface="Arial" pitchFamily="34" charset="0"/>
              </a:rPr>
              <a:t>HUCAMA Group 2012</a:t>
            </a:r>
            <a:r>
              <a:rPr lang="sv-SE" sz="600" b="1" baseline="30000" dirty="0">
                <a:solidFill>
                  <a:srgbClr val="FFFFFF"/>
                </a:solidFill>
                <a:latin typeface="Arial" pitchFamily="34" charset="0"/>
                <a:cs typeface="Arial" pitchFamily="34" charset="0"/>
              </a:rPr>
              <a:t>©</a:t>
            </a:r>
            <a:r>
              <a:rPr lang="sv-SE" sz="600" b="1" dirty="0">
                <a:solidFill>
                  <a:srgbClr val="FFFFFF"/>
                </a:solidFill>
                <a:latin typeface="Arial" pitchFamily="34" charset="0"/>
                <a:cs typeface="Arial" pitchFamily="34" charset="0"/>
              </a:rPr>
              <a:t> </a:t>
            </a:r>
            <a:endParaRPr lang="sv-SE" sz="600" dirty="0">
              <a:solidFill>
                <a:srgbClr val="FFFFFF"/>
              </a:solidFill>
            </a:endParaRPr>
          </a:p>
        </p:txBody>
      </p:sp>
      <p:sp>
        <p:nvSpPr>
          <p:cNvPr id="9" name="Rektangel 8"/>
          <p:cNvSpPr/>
          <p:nvPr userDrawn="1"/>
        </p:nvSpPr>
        <p:spPr bwMode="auto">
          <a:xfrm flipH="1">
            <a:off x="-36510" y="-8615"/>
            <a:ext cx="45719" cy="6893999"/>
          </a:xfrm>
          <a:prstGeom prst="rect">
            <a:avLst/>
          </a:prstGeom>
          <a:solidFill>
            <a:srgbClr val="BFCB26"/>
          </a:solidFill>
          <a:ln w="9525" cap="flat" cmpd="sng" algn="ctr">
            <a:noFill/>
            <a:prstDash val="solid"/>
            <a:round/>
            <a:headEnd type="none" w="med" len="med"/>
            <a:tailEnd type="none" w="med" len="med"/>
          </a:ln>
          <a:effectLst/>
        </p:spPr>
        <p:txBody>
          <a:bodyPr vert="horz" wrap="square" lIns="65459" tIns="32729" rIns="65459" bIns="32729" numCol="1" rtlCol="0" anchor="t" anchorCtr="0" compatLnSpc="1">
            <a:prstTxWarp prst="textNoShape">
              <a:avLst/>
            </a:prstTxWarp>
          </a:bodyPr>
          <a:lstStyle/>
          <a:p>
            <a:pPr marL="209545" indent="-209545" defTabSz="654828">
              <a:buFont typeface="Times" pitchFamily="29" charset="0"/>
              <a:buNone/>
            </a:pPr>
            <a:endParaRPr lang="sv-SE" sz="1350">
              <a:solidFill>
                <a:srgbClr val="000000"/>
              </a:solidFill>
            </a:endParaRPr>
          </a:p>
        </p:txBody>
      </p:sp>
      <p:sp>
        <p:nvSpPr>
          <p:cNvPr id="10" name="Rektangel 9"/>
          <p:cNvSpPr/>
          <p:nvPr userDrawn="1"/>
        </p:nvSpPr>
        <p:spPr>
          <a:xfrm rot="16200000">
            <a:off x="-317398" y="3492564"/>
            <a:ext cx="1032655" cy="184666"/>
          </a:xfrm>
          <a:prstGeom prst="rect">
            <a:avLst/>
          </a:prstGeom>
        </p:spPr>
        <p:txBody>
          <a:bodyPr wrap="none">
            <a:spAutoFit/>
          </a:bodyPr>
          <a:lstStyle/>
          <a:p>
            <a:r>
              <a:rPr lang="sv-SE" sz="600" b="1" dirty="0">
                <a:solidFill>
                  <a:srgbClr val="FFFFFF"/>
                </a:solidFill>
                <a:latin typeface="Arial" pitchFamily="34" charset="0"/>
                <a:cs typeface="Arial" pitchFamily="34" charset="0"/>
              </a:rPr>
              <a:t>HUCAMA Group 2012</a:t>
            </a:r>
            <a:r>
              <a:rPr lang="sv-SE" sz="600" b="1" baseline="30000" dirty="0">
                <a:solidFill>
                  <a:srgbClr val="FFFFFF"/>
                </a:solidFill>
                <a:latin typeface="Arial" pitchFamily="34" charset="0"/>
                <a:cs typeface="Arial" pitchFamily="34" charset="0"/>
              </a:rPr>
              <a:t>©</a:t>
            </a:r>
            <a:r>
              <a:rPr lang="sv-SE" sz="600" b="1" dirty="0">
                <a:solidFill>
                  <a:srgbClr val="FFFFFF"/>
                </a:solidFill>
                <a:latin typeface="Arial" pitchFamily="34" charset="0"/>
                <a:cs typeface="Arial" pitchFamily="34" charset="0"/>
              </a:rPr>
              <a:t> </a:t>
            </a:r>
            <a:endParaRPr lang="sv-SE" sz="600" dirty="0">
              <a:solidFill>
                <a:srgbClr val="FFFFFF"/>
              </a:solidFill>
            </a:endParaRPr>
          </a:p>
        </p:txBody>
      </p:sp>
      <p:grpSp>
        <p:nvGrpSpPr>
          <p:cNvPr id="13" name="Grupp 3"/>
          <p:cNvGrpSpPr/>
          <p:nvPr userDrawn="1"/>
        </p:nvGrpSpPr>
        <p:grpSpPr>
          <a:xfrm>
            <a:off x="-36511" y="-8615"/>
            <a:ext cx="233408" cy="6893999"/>
            <a:chOff x="-36512" y="-8615"/>
            <a:chExt cx="233408" cy="6893999"/>
          </a:xfrm>
        </p:grpSpPr>
        <p:sp>
          <p:nvSpPr>
            <p:cNvPr id="14" name="Rektangel 13"/>
            <p:cNvSpPr/>
            <p:nvPr/>
          </p:nvSpPr>
          <p:spPr bwMode="auto">
            <a:xfrm>
              <a:off x="-36512" y="-8615"/>
              <a:ext cx="216024" cy="6893999"/>
            </a:xfrm>
            <a:prstGeom prst="rect">
              <a:avLst/>
            </a:prstGeom>
            <a:solidFill>
              <a:srgbClr val="002060"/>
            </a:solidFill>
            <a:ln w="9525" cap="flat" cmpd="sng" algn="ctr">
              <a:no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09545" indent="-209545" defTabSz="654828">
                <a:buFont typeface="Times" pitchFamily="29" charset="0"/>
                <a:buNone/>
              </a:pPr>
              <a:endParaRPr lang="sv-SE" sz="1350">
                <a:solidFill>
                  <a:srgbClr val="000000"/>
                </a:solidFill>
              </a:endParaRPr>
            </a:p>
          </p:txBody>
        </p:sp>
        <p:sp>
          <p:nvSpPr>
            <p:cNvPr id="15" name="Rektangel 14"/>
            <p:cNvSpPr/>
            <p:nvPr/>
          </p:nvSpPr>
          <p:spPr>
            <a:xfrm rot="16200000">
              <a:off x="-411765" y="3340164"/>
              <a:ext cx="1032655" cy="184666"/>
            </a:xfrm>
            <a:prstGeom prst="rect">
              <a:avLst/>
            </a:prstGeom>
          </p:spPr>
          <p:txBody>
            <a:bodyPr wrap="none">
              <a:spAutoFit/>
            </a:bodyPr>
            <a:lstStyle/>
            <a:p>
              <a:r>
                <a:rPr lang="sv-SE" sz="600" b="1" dirty="0">
                  <a:solidFill>
                    <a:srgbClr val="FFFFFF"/>
                  </a:solidFill>
                  <a:latin typeface="Arial" pitchFamily="34" charset="0"/>
                  <a:cs typeface="Arial" pitchFamily="34" charset="0"/>
                </a:rPr>
                <a:t>HUCAMA Group 2016</a:t>
              </a:r>
              <a:r>
                <a:rPr lang="sv-SE" sz="600" b="1" baseline="30000" dirty="0">
                  <a:solidFill>
                    <a:srgbClr val="FFFFFF"/>
                  </a:solidFill>
                  <a:latin typeface="Arial" pitchFamily="34" charset="0"/>
                  <a:cs typeface="Arial" pitchFamily="34" charset="0"/>
                </a:rPr>
                <a:t>©</a:t>
              </a:r>
              <a:r>
                <a:rPr lang="sv-SE" sz="600" b="1" dirty="0">
                  <a:solidFill>
                    <a:srgbClr val="FFFFFF"/>
                  </a:solidFill>
                  <a:latin typeface="Arial" pitchFamily="34" charset="0"/>
                  <a:cs typeface="Arial" pitchFamily="34" charset="0"/>
                </a:rPr>
                <a:t> </a:t>
              </a:r>
              <a:endParaRPr lang="sv-SE" sz="600" dirty="0">
                <a:solidFill>
                  <a:srgbClr val="FFFFFF"/>
                </a:solidFill>
              </a:endParaRPr>
            </a:p>
          </p:txBody>
        </p:sp>
        <p:sp>
          <p:nvSpPr>
            <p:cNvPr id="16" name="Rektangel 15"/>
            <p:cNvSpPr/>
            <p:nvPr/>
          </p:nvSpPr>
          <p:spPr bwMode="auto">
            <a:xfrm flipH="1">
              <a:off x="-36512" y="-8615"/>
              <a:ext cx="45719" cy="6893999"/>
            </a:xfrm>
            <a:prstGeom prst="rect">
              <a:avLst/>
            </a:prstGeom>
            <a:solidFill>
              <a:srgbClr val="BFCB26"/>
            </a:solidFill>
            <a:ln w="9525" cap="flat" cmpd="sng" algn="ctr">
              <a:no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09545" indent="-209545" defTabSz="654828">
                <a:buFont typeface="Times" pitchFamily="29" charset="0"/>
                <a:buNone/>
              </a:pPr>
              <a:endParaRPr lang="sv-SE" sz="1350">
                <a:solidFill>
                  <a:srgbClr val="000000"/>
                </a:solidFill>
              </a:endParaRPr>
            </a:p>
          </p:txBody>
        </p:sp>
      </p:grpSp>
      <p:pic>
        <p:nvPicPr>
          <p:cNvPr id="17" name="Pladsholder til indhold 3">
            <a:hlinkClick r:id="rId13"/>
            <a:extLst>
              <a:ext uri="{FF2B5EF4-FFF2-40B4-BE49-F238E27FC236}">
                <a16:creationId xmlns:a16="http://schemas.microsoft.com/office/drawing/2014/main" id="{21DFCEFA-D8A6-4552-9049-218E9C23871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5230" t="24035" r="16898" b="23850"/>
          <a:stretch/>
        </p:blipFill>
        <p:spPr bwMode="auto">
          <a:xfrm>
            <a:off x="7991477" y="1395081"/>
            <a:ext cx="1014528" cy="517932"/>
          </a:xfrm>
          <a:prstGeom prst="rect">
            <a:avLst/>
          </a:prstGeom>
          <a:noFill/>
          <a:ln w="9525">
            <a:noFill/>
            <a:miter lim="800000"/>
            <a:headEnd/>
            <a:tailEnd/>
          </a:ln>
        </p:spPr>
      </p:pic>
    </p:spTree>
    <p:extLst>
      <p:ext uri="{BB962C8B-B14F-4D97-AF65-F5344CB8AC3E}">
        <p14:creationId xmlns:p14="http://schemas.microsoft.com/office/powerpoint/2010/main" val="711432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1" r:id="rId9"/>
    <p:sldLayoutId id="2147483683" r:id="rId10"/>
  </p:sldLayoutIdLst>
  <p:transition>
    <p:cut/>
  </p:transition>
  <p:hf hdr="0" dt="0"/>
  <p:txStyles>
    <p:titleStyle>
      <a:lvl1pPr algn="l" defTabSz="654828" rtl="0" eaLnBrk="0" fontAlgn="base" hangingPunct="0">
        <a:lnSpc>
          <a:spcPts val="2400"/>
        </a:lnSpc>
        <a:spcBef>
          <a:spcPct val="0"/>
        </a:spcBef>
        <a:spcAft>
          <a:spcPct val="0"/>
        </a:spcAft>
        <a:defRPr sz="2400" b="1" i="0" cap="none" baseline="0">
          <a:solidFill>
            <a:srgbClr val="000041"/>
          </a:solidFill>
          <a:latin typeface="Arial"/>
          <a:ea typeface="ＭＳ Ｐゴシック" pitchFamily="-106" charset="-128"/>
          <a:cs typeface="Arial"/>
        </a:defRPr>
      </a:lvl1pPr>
      <a:lvl2pPr algn="l" defTabSz="654828" rtl="0" eaLnBrk="0" fontAlgn="base" hangingPunct="0">
        <a:spcBef>
          <a:spcPct val="0"/>
        </a:spcBef>
        <a:spcAft>
          <a:spcPct val="0"/>
        </a:spcAft>
        <a:defRPr sz="2550">
          <a:solidFill>
            <a:schemeClr val="accent2"/>
          </a:solidFill>
          <a:latin typeface="Kontrapunkt-Bold" pitchFamily="29" charset="0"/>
          <a:ea typeface="ＭＳ Ｐゴシック" pitchFamily="-106" charset="-128"/>
          <a:cs typeface="ＭＳ Ｐゴシック" pitchFamily="-106" charset="-128"/>
        </a:defRPr>
      </a:lvl2pPr>
      <a:lvl3pPr algn="l" defTabSz="654828" rtl="0" eaLnBrk="0" fontAlgn="base" hangingPunct="0">
        <a:spcBef>
          <a:spcPct val="0"/>
        </a:spcBef>
        <a:spcAft>
          <a:spcPct val="0"/>
        </a:spcAft>
        <a:defRPr sz="2550">
          <a:solidFill>
            <a:schemeClr val="accent2"/>
          </a:solidFill>
          <a:latin typeface="Kontrapunkt-Bold" pitchFamily="29" charset="0"/>
          <a:ea typeface="ＭＳ Ｐゴシック" pitchFamily="-106" charset="-128"/>
          <a:cs typeface="ＭＳ Ｐゴシック" pitchFamily="-106" charset="-128"/>
        </a:defRPr>
      </a:lvl3pPr>
      <a:lvl4pPr algn="l" defTabSz="654828" rtl="0" eaLnBrk="0" fontAlgn="base" hangingPunct="0">
        <a:spcBef>
          <a:spcPct val="0"/>
        </a:spcBef>
        <a:spcAft>
          <a:spcPct val="0"/>
        </a:spcAft>
        <a:defRPr sz="2550">
          <a:solidFill>
            <a:schemeClr val="accent2"/>
          </a:solidFill>
          <a:latin typeface="Kontrapunkt-Bold" pitchFamily="29" charset="0"/>
          <a:ea typeface="ＭＳ Ｐゴシック" pitchFamily="-106" charset="-128"/>
          <a:cs typeface="ＭＳ Ｐゴシック" pitchFamily="-106" charset="-128"/>
        </a:defRPr>
      </a:lvl4pPr>
      <a:lvl5pPr algn="l" defTabSz="654828" rtl="0" eaLnBrk="0" fontAlgn="base" hangingPunct="0">
        <a:spcBef>
          <a:spcPct val="0"/>
        </a:spcBef>
        <a:spcAft>
          <a:spcPct val="0"/>
        </a:spcAft>
        <a:defRPr sz="2550">
          <a:solidFill>
            <a:schemeClr val="accent2"/>
          </a:solidFill>
          <a:latin typeface="Kontrapunkt-Bold" pitchFamily="29" charset="0"/>
          <a:ea typeface="ＭＳ Ｐゴシック" pitchFamily="-106" charset="-128"/>
          <a:cs typeface="ＭＳ Ｐゴシック" pitchFamily="-106" charset="-128"/>
        </a:defRPr>
      </a:lvl5pPr>
      <a:lvl6pPr marL="342892" algn="l" defTabSz="654828" rtl="0" eaLnBrk="0" fontAlgn="base" hangingPunct="0">
        <a:spcBef>
          <a:spcPct val="0"/>
        </a:spcBef>
        <a:spcAft>
          <a:spcPct val="0"/>
        </a:spcAft>
        <a:defRPr sz="2550">
          <a:solidFill>
            <a:schemeClr val="accent2"/>
          </a:solidFill>
          <a:latin typeface="Kontrapunkt-Bold" pitchFamily="29" charset="0"/>
        </a:defRPr>
      </a:lvl6pPr>
      <a:lvl7pPr marL="685783" algn="l" defTabSz="654828" rtl="0" eaLnBrk="0" fontAlgn="base" hangingPunct="0">
        <a:spcBef>
          <a:spcPct val="0"/>
        </a:spcBef>
        <a:spcAft>
          <a:spcPct val="0"/>
        </a:spcAft>
        <a:defRPr sz="2550">
          <a:solidFill>
            <a:schemeClr val="accent2"/>
          </a:solidFill>
          <a:latin typeface="Kontrapunkt-Bold" pitchFamily="29" charset="0"/>
        </a:defRPr>
      </a:lvl7pPr>
      <a:lvl8pPr marL="1028675" algn="l" defTabSz="654828" rtl="0" eaLnBrk="0" fontAlgn="base" hangingPunct="0">
        <a:spcBef>
          <a:spcPct val="0"/>
        </a:spcBef>
        <a:spcAft>
          <a:spcPct val="0"/>
        </a:spcAft>
        <a:defRPr sz="2550">
          <a:solidFill>
            <a:schemeClr val="accent2"/>
          </a:solidFill>
          <a:latin typeface="Kontrapunkt-Bold" pitchFamily="29" charset="0"/>
        </a:defRPr>
      </a:lvl8pPr>
      <a:lvl9pPr marL="1371566" algn="l" defTabSz="654828" rtl="0" eaLnBrk="0" fontAlgn="base" hangingPunct="0">
        <a:spcBef>
          <a:spcPct val="0"/>
        </a:spcBef>
        <a:spcAft>
          <a:spcPct val="0"/>
        </a:spcAft>
        <a:defRPr sz="2550">
          <a:solidFill>
            <a:schemeClr val="accent2"/>
          </a:solidFill>
          <a:latin typeface="Kontrapunkt-Bold" pitchFamily="29" charset="0"/>
        </a:defRPr>
      </a:lvl9pPr>
    </p:titleStyle>
    <p:bodyStyle>
      <a:lvl1pPr marL="0" indent="0" algn="l" defTabSz="654828" rtl="0" eaLnBrk="0" fontAlgn="base" hangingPunct="0">
        <a:lnSpc>
          <a:spcPts val="1800"/>
        </a:lnSpc>
        <a:spcBef>
          <a:spcPts val="0"/>
        </a:spcBef>
        <a:spcAft>
          <a:spcPts val="900"/>
        </a:spcAft>
        <a:buClr>
          <a:schemeClr val="tx1">
            <a:lumMod val="95000"/>
            <a:lumOff val="5000"/>
          </a:schemeClr>
        </a:buClr>
        <a:buSzPct val="80000"/>
        <a:buFontTx/>
        <a:buNone/>
        <a:defRPr sz="1500" baseline="0">
          <a:solidFill>
            <a:schemeClr val="tx1">
              <a:lumMod val="75000"/>
              <a:lumOff val="25000"/>
            </a:schemeClr>
          </a:solidFill>
          <a:latin typeface="Arial"/>
          <a:ea typeface="ＭＳ Ｐゴシック" pitchFamily="-106" charset="-128"/>
          <a:cs typeface="ＭＳ Ｐゴシック" pitchFamily="-106" charset="-128"/>
        </a:defRPr>
      </a:lvl1pPr>
      <a:lvl2pPr marL="269993" indent="-269993" algn="l" defTabSz="654828" rtl="0" eaLnBrk="0" fontAlgn="base" hangingPunct="0">
        <a:lnSpc>
          <a:spcPts val="1800"/>
        </a:lnSpc>
        <a:spcBef>
          <a:spcPts val="0"/>
        </a:spcBef>
        <a:spcAft>
          <a:spcPts val="900"/>
        </a:spcAft>
        <a:buClr>
          <a:schemeClr val="tx1">
            <a:lumMod val="95000"/>
            <a:lumOff val="5000"/>
          </a:schemeClr>
        </a:buClr>
        <a:buSzPct val="80000"/>
        <a:buFont typeface="Times" pitchFamily="-106" charset="0"/>
        <a:buChar char="•"/>
        <a:defRPr sz="1500" baseline="0">
          <a:solidFill>
            <a:schemeClr val="tx1">
              <a:lumMod val="75000"/>
              <a:lumOff val="25000"/>
            </a:schemeClr>
          </a:solidFill>
          <a:latin typeface="Arial"/>
          <a:ea typeface="ＭＳ Ｐゴシック" pitchFamily="29" charset="-128"/>
        </a:defRPr>
      </a:lvl2pPr>
      <a:lvl3pPr marL="539987" indent="-269993" algn="l" defTabSz="654828" rtl="0" eaLnBrk="0" fontAlgn="base" hangingPunct="0">
        <a:lnSpc>
          <a:spcPts val="1800"/>
        </a:lnSpc>
        <a:spcBef>
          <a:spcPts val="0"/>
        </a:spcBef>
        <a:spcAft>
          <a:spcPct val="0"/>
        </a:spcAft>
        <a:buClr>
          <a:schemeClr val="tx1">
            <a:lumMod val="95000"/>
            <a:lumOff val="5000"/>
          </a:schemeClr>
        </a:buClr>
        <a:buSzPct val="80000"/>
        <a:buFont typeface="Arial"/>
        <a:buChar char="•"/>
        <a:defRPr sz="1500" baseline="0">
          <a:solidFill>
            <a:schemeClr val="tx1">
              <a:lumMod val="75000"/>
              <a:lumOff val="25000"/>
            </a:schemeClr>
          </a:solidFill>
          <a:latin typeface="Arial"/>
          <a:ea typeface="ＭＳ Ｐゴシック" pitchFamily="29" charset="-128"/>
        </a:defRPr>
      </a:lvl3pPr>
      <a:lvl4pPr marL="809980" indent="-269993" algn="l" defTabSz="654828" rtl="0" eaLnBrk="0" fontAlgn="base" hangingPunct="0">
        <a:lnSpc>
          <a:spcPct val="105000"/>
        </a:lnSpc>
        <a:spcBef>
          <a:spcPct val="20000"/>
        </a:spcBef>
        <a:spcAft>
          <a:spcPct val="0"/>
        </a:spcAft>
        <a:buClr>
          <a:schemeClr val="tx1">
            <a:lumMod val="95000"/>
            <a:lumOff val="5000"/>
          </a:schemeClr>
        </a:buClr>
        <a:buSzPct val="80000"/>
        <a:buFont typeface="Arial"/>
        <a:buChar char="•"/>
        <a:defRPr sz="1500" baseline="0">
          <a:solidFill>
            <a:schemeClr val="tx1">
              <a:lumMod val="75000"/>
              <a:lumOff val="25000"/>
            </a:schemeClr>
          </a:solidFill>
          <a:latin typeface="Arial"/>
          <a:ea typeface="ＭＳ Ｐゴシック" pitchFamily="29" charset="-128"/>
        </a:defRPr>
      </a:lvl4pPr>
      <a:lvl5pPr marL="1079973" indent="-269993" algn="l" defTabSz="654828" rtl="0" eaLnBrk="0" fontAlgn="base" hangingPunct="0">
        <a:lnSpc>
          <a:spcPct val="105000"/>
        </a:lnSpc>
        <a:spcBef>
          <a:spcPct val="20000"/>
        </a:spcBef>
        <a:spcAft>
          <a:spcPct val="0"/>
        </a:spcAft>
        <a:buClr>
          <a:schemeClr val="tx1">
            <a:lumMod val="95000"/>
            <a:lumOff val="5000"/>
          </a:schemeClr>
        </a:buClr>
        <a:buSzPct val="80000"/>
        <a:buFont typeface="Times" pitchFamily="-106" charset="0"/>
        <a:buChar char="•"/>
        <a:defRPr sz="1200" baseline="0">
          <a:solidFill>
            <a:schemeClr val="tx1">
              <a:lumMod val="75000"/>
              <a:lumOff val="25000"/>
            </a:schemeClr>
          </a:solidFill>
          <a:latin typeface="Arial"/>
          <a:ea typeface="ＭＳ Ｐゴシック" pitchFamily="29" charset="-128"/>
        </a:defRPr>
      </a:lvl5pPr>
      <a:lvl6pPr marL="1485863" indent="-139301" algn="l" defTabSz="654828" rtl="0" eaLnBrk="0" fontAlgn="base" hangingPunct="0">
        <a:lnSpc>
          <a:spcPct val="105000"/>
        </a:lnSpc>
        <a:spcBef>
          <a:spcPct val="20000"/>
        </a:spcBef>
        <a:spcAft>
          <a:spcPct val="0"/>
        </a:spcAft>
        <a:buClr>
          <a:schemeClr val="accent2"/>
        </a:buClr>
        <a:buSzPct val="80000"/>
        <a:buFont typeface="Times" pitchFamily="29" charset="0"/>
        <a:buChar char="•"/>
        <a:defRPr sz="1425">
          <a:solidFill>
            <a:schemeClr val="tx1"/>
          </a:solidFill>
          <a:latin typeface="+mn-lt"/>
          <a:ea typeface="ＭＳ Ｐゴシック" pitchFamily="29" charset="-128"/>
        </a:defRPr>
      </a:lvl6pPr>
      <a:lvl7pPr marL="1828754" indent="-139301" algn="l" defTabSz="654828" rtl="0" eaLnBrk="0" fontAlgn="base" hangingPunct="0">
        <a:lnSpc>
          <a:spcPct val="105000"/>
        </a:lnSpc>
        <a:spcBef>
          <a:spcPct val="20000"/>
        </a:spcBef>
        <a:spcAft>
          <a:spcPct val="0"/>
        </a:spcAft>
        <a:buClr>
          <a:schemeClr val="accent2"/>
        </a:buClr>
        <a:buSzPct val="80000"/>
        <a:buFont typeface="Times" pitchFamily="29" charset="0"/>
        <a:buChar char="•"/>
        <a:defRPr sz="1425">
          <a:solidFill>
            <a:schemeClr val="tx1"/>
          </a:solidFill>
          <a:latin typeface="+mn-lt"/>
          <a:ea typeface="ＭＳ Ｐゴシック" pitchFamily="29" charset="-128"/>
        </a:defRPr>
      </a:lvl7pPr>
      <a:lvl8pPr marL="2171646" indent="-139301" algn="l" defTabSz="654828" rtl="0" eaLnBrk="0" fontAlgn="base" hangingPunct="0">
        <a:lnSpc>
          <a:spcPct val="105000"/>
        </a:lnSpc>
        <a:spcBef>
          <a:spcPct val="20000"/>
        </a:spcBef>
        <a:spcAft>
          <a:spcPct val="0"/>
        </a:spcAft>
        <a:buClr>
          <a:schemeClr val="accent2"/>
        </a:buClr>
        <a:buSzPct val="80000"/>
        <a:buFont typeface="Times" pitchFamily="29" charset="0"/>
        <a:buChar char="•"/>
        <a:defRPr sz="1425">
          <a:solidFill>
            <a:schemeClr val="tx1"/>
          </a:solidFill>
          <a:latin typeface="+mn-lt"/>
          <a:ea typeface="ＭＳ Ｐゴシック" pitchFamily="29" charset="-128"/>
        </a:defRPr>
      </a:lvl8pPr>
      <a:lvl9pPr marL="2514537" indent="-139301" algn="l" defTabSz="654828" rtl="0" eaLnBrk="0" fontAlgn="base" hangingPunct="0">
        <a:lnSpc>
          <a:spcPct val="105000"/>
        </a:lnSpc>
        <a:spcBef>
          <a:spcPct val="20000"/>
        </a:spcBef>
        <a:spcAft>
          <a:spcPct val="0"/>
        </a:spcAft>
        <a:buClr>
          <a:schemeClr val="accent2"/>
        </a:buClr>
        <a:buSzPct val="80000"/>
        <a:buFont typeface="Times" pitchFamily="29" charset="0"/>
        <a:buChar char="•"/>
        <a:defRPr sz="1425">
          <a:solidFill>
            <a:schemeClr val="tx1"/>
          </a:solidFill>
          <a:latin typeface="+mn-lt"/>
          <a:ea typeface="ＭＳ Ｐゴシック" pitchFamily="29" charset="-128"/>
        </a:defRPr>
      </a:lvl9pPr>
    </p:bodyStyle>
    <p:otherStyle>
      <a:defPPr>
        <a:defRPr lang="da-DK"/>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612780" y="363539"/>
            <a:ext cx="7083425" cy="12652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noProof="0" dirty="0"/>
              <a:t>Click to edit Master title style</a:t>
            </a:r>
          </a:p>
        </p:txBody>
      </p:sp>
      <p:sp>
        <p:nvSpPr>
          <p:cNvPr id="1027" name="Rectangle 5"/>
          <p:cNvSpPr>
            <a:spLocks noGrp="1" noChangeArrowheads="1"/>
          </p:cNvSpPr>
          <p:nvPr>
            <p:ph type="body" idx="1"/>
          </p:nvPr>
        </p:nvSpPr>
        <p:spPr bwMode="auto">
          <a:xfrm>
            <a:off x="612776" y="1984376"/>
            <a:ext cx="7378701" cy="4413250"/>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p:txBody>
      </p:sp>
      <p:sp>
        <p:nvSpPr>
          <p:cNvPr id="3079" name="Rectangle 7"/>
          <p:cNvSpPr>
            <a:spLocks noGrp="1" noChangeArrowheads="1"/>
          </p:cNvSpPr>
          <p:nvPr>
            <p:ph type="ftr" sz="quarter" idx="3"/>
          </p:nvPr>
        </p:nvSpPr>
        <p:spPr bwMode="auto">
          <a:xfrm>
            <a:off x="612779" y="6488119"/>
            <a:ext cx="6245225" cy="29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buClrTx/>
              <a:buSzTx/>
              <a:buFontTx/>
              <a:buNone/>
              <a:defRPr sz="750">
                <a:solidFill>
                  <a:schemeClr val="tx1">
                    <a:lumMod val="75000"/>
                    <a:lumOff val="25000"/>
                  </a:schemeClr>
                </a:solidFill>
                <a:latin typeface="Arial"/>
              </a:defRPr>
            </a:lvl1pPr>
          </a:lstStyle>
          <a:p>
            <a:r>
              <a:rPr lang="da-DK" dirty="0">
                <a:solidFill>
                  <a:srgbClr val="000000">
                    <a:lumMod val="75000"/>
                    <a:lumOff val="25000"/>
                  </a:srgbClr>
                </a:solidFill>
              </a:rPr>
              <a:t>WWW.HUCAMA.COM</a:t>
            </a:r>
            <a:endParaRPr lang="en-US" dirty="0">
              <a:solidFill>
                <a:srgbClr val="000000">
                  <a:lumMod val="75000"/>
                  <a:lumOff val="25000"/>
                </a:srgbClr>
              </a:solidFill>
            </a:endParaRPr>
          </a:p>
        </p:txBody>
      </p:sp>
      <p:sp>
        <p:nvSpPr>
          <p:cNvPr id="3080" name="Rectangle 8"/>
          <p:cNvSpPr>
            <a:spLocks noGrp="1" noChangeArrowheads="1"/>
          </p:cNvSpPr>
          <p:nvPr>
            <p:ph type="sldNum" sz="quarter" idx="4"/>
          </p:nvPr>
        </p:nvSpPr>
        <p:spPr bwMode="auto">
          <a:xfrm>
            <a:off x="7673975" y="6488119"/>
            <a:ext cx="1219200" cy="293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buClrTx/>
              <a:buSzTx/>
              <a:buFontTx/>
              <a:buNone/>
              <a:defRPr sz="750">
                <a:solidFill>
                  <a:schemeClr val="accent2"/>
                </a:solidFill>
                <a:latin typeface="Arial"/>
                <a:cs typeface="Arial"/>
              </a:defRPr>
            </a:lvl1pPr>
          </a:lstStyle>
          <a:p>
            <a:fld id="{94B76274-644E-A243-B157-AB2A0637F1FA}" type="slidenum">
              <a:rPr lang="en-US" smtClean="0">
                <a:solidFill>
                  <a:srgbClr val="BFCB26"/>
                </a:solidFill>
              </a:rPr>
              <a:pPr/>
              <a:t>‹#›</a:t>
            </a:fld>
            <a:endParaRPr lang="en-US" dirty="0">
              <a:solidFill>
                <a:srgbClr val="BFCB26"/>
              </a:solidFill>
            </a:endParaRPr>
          </a:p>
        </p:txBody>
      </p:sp>
      <p:sp>
        <p:nvSpPr>
          <p:cNvPr id="3094" name="Text Box 22"/>
          <p:cNvSpPr txBox="1">
            <a:spLocks noChangeArrowheads="1"/>
          </p:cNvSpPr>
          <p:nvPr/>
        </p:nvSpPr>
        <p:spPr bwMode="auto">
          <a:xfrm>
            <a:off x="60329" y="1936750"/>
            <a:ext cx="184731" cy="300082"/>
          </a:xfrm>
          <a:prstGeom prst="rect">
            <a:avLst/>
          </a:prstGeom>
          <a:noFill/>
          <a:ln w="9525">
            <a:noFill/>
            <a:miter lim="800000"/>
            <a:headEnd/>
            <a:tailEnd/>
          </a:ln>
          <a:effectLst/>
        </p:spPr>
        <p:txBody>
          <a:bodyPr wrap="none">
            <a:prstTxWarp prst="textNoShape">
              <a:avLst/>
            </a:prstTxWarp>
            <a:spAutoFit/>
          </a:bodyPr>
          <a:lstStyle/>
          <a:p>
            <a:pPr>
              <a:lnSpc>
                <a:spcPct val="100000"/>
              </a:lnSpc>
              <a:buClrTx/>
              <a:buSzTx/>
              <a:buFontTx/>
              <a:buNone/>
            </a:pPr>
            <a:endParaRPr lang="da-DK" sz="1350">
              <a:solidFill>
                <a:srgbClr val="000000"/>
              </a:solidFill>
              <a:latin typeface="Verdana" pitchFamily="-106" charset="0"/>
            </a:endParaRPr>
          </a:p>
        </p:txBody>
      </p:sp>
      <p:sp>
        <p:nvSpPr>
          <p:cNvPr id="8" name="Rektangel 7"/>
          <p:cNvSpPr/>
          <p:nvPr userDrawn="1"/>
        </p:nvSpPr>
        <p:spPr>
          <a:xfrm rot="16200000">
            <a:off x="-469798" y="3340163"/>
            <a:ext cx="1032655" cy="184666"/>
          </a:xfrm>
          <a:prstGeom prst="rect">
            <a:avLst/>
          </a:prstGeom>
        </p:spPr>
        <p:txBody>
          <a:bodyPr wrap="none">
            <a:spAutoFit/>
          </a:bodyPr>
          <a:lstStyle/>
          <a:p>
            <a:r>
              <a:rPr lang="sv-SE" sz="600" b="1" dirty="0">
                <a:solidFill>
                  <a:srgbClr val="FFFFFF"/>
                </a:solidFill>
                <a:latin typeface="Arial" pitchFamily="34" charset="0"/>
                <a:cs typeface="Arial" pitchFamily="34" charset="0"/>
              </a:rPr>
              <a:t>HUCAMA Group 2012</a:t>
            </a:r>
            <a:r>
              <a:rPr lang="sv-SE" sz="600" b="1" baseline="30000" dirty="0">
                <a:solidFill>
                  <a:srgbClr val="FFFFFF"/>
                </a:solidFill>
                <a:latin typeface="Arial" pitchFamily="34" charset="0"/>
                <a:cs typeface="Arial" pitchFamily="34" charset="0"/>
              </a:rPr>
              <a:t>©</a:t>
            </a:r>
            <a:r>
              <a:rPr lang="sv-SE" sz="600" b="1" dirty="0">
                <a:solidFill>
                  <a:srgbClr val="FFFFFF"/>
                </a:solidFill>
                <a:latin typeface="Arial" pitchFamily="34" charset="0"/>
                <a:cs typeface="Arial" pitchFamily="34" charset="0"/>
              </a:rPr>
              <a:t> </a:t>
            </a:r>
            <a:endParaRPr lang="sv-SE" sz="600" dirty="0">
              <a:solidFill>
                <a:srgbClr val="FFFFFF"/>
              </a:solidFill>
            </a:endParaRPr>
          </a:p>
        </p:txBody>
      </p:sp>
      <p:sp>
        <p:nvSpPr>
          <p:cNvPr id="9" name="Rektangel 8"/>
          <p:cNvSpPr/>
          <p:nvPr userDrawn="1"/>
        </p:nvSpPr>
        <p:spPr bwMode="auto">
          <a:xfrm flipH="1">
            <a:off x="-36510" y="-8615"/>
            <a:ext cx="45719" cy="6893999"/>
          </a:xfrm>
          <a:prstGeom prst="rect">
            <a:avLst/>
          </a:prstGeom>
          <a:solidFill>
            <a:srgbClr val="BFCB26"/>
          </a:solidFill>
          <a:ln w="9525" cap="flat" cmpd="sng" algn="ctr">
            <a:noFill/>
            <a:prstDash val="solid"/>
            <a:round/>
            <a:headEnd type="none" w="med" len="med"/>
            <a:tailEnd type="none" w="med" len="med"/>
          </a:ln>
          <a:effectLst/>
        </p:spPr>
        <p:txBody>
          <a:bodyPr vert="horz" wrap="square" lIns="65459" tIns="32729" rIns="65459" bIns="32729" numCol="1" rtlCol="0" anchor="t" anchorCtr="0" compatLnSpc="1">
            <a:prstTxWarp prst="textNoShape">
              <a:avLst/>
            </a:prstTxWarp>
          </a:bodyPr>
          <a:lstStyle/>
          <a:p>
            <a:pPr marL="209545" indent="-209545" defTabSz="654828">
              <a:buFont typeface="Times" pitchFamily="29" charset="0"/>
              <a:buNone/>
            </a:pPr>
            <a:endParaRPr lang="sv-SE" sz="1350">
              <a:solidFill>
                <a:srgbClr val="000000"/>
              </a:solidFill>
            </a:endParaRPr>
          </a:p>
        </p:txBody>
      </p:sp>
      <p:sp>
        <p:nvSpPr>
          <p:cNvPr id="10" name="Rektangel 9"/>
          <p:cNvSpPr/>
          <p:nvPr userDrawn="1"/>
        </p:nvSpPr>
        <p:spPr>
          <a:xfrm rot="16200000">
            <a:off x="-317398" y="3492564"/>
            <a:ext cx="1032655" cy="184666"/>
          </a:xfrm>
          <a:prstGeom prst="rect">
            <a:avLst/>
          </a:prstGeom>
        </p:spPr>
        <p:txBody>
          <a:bodyPr wrap="none">
            <a:spAutoFit/>
          </a:bodyPr>
          <a:lstStyle/>
          <a:p>
            <a:r>
              <a:rPr lang="sv-SE" sz="600" b="1" dirty="0">
                <a:solidFill>
                  <a:srgbClr val="FFFFFF"/>
                </a:solidFill>
                <a:latin typeface="Arial" pitchFamily="34" charset="0"/>
                <a:cs typeface="Arial" pitchFamily="34" charset="0"/>
              </a:rPr>
              <a:t>HUCAMA Group 2012</a:t>
            </a:r>
            <a:r>
              <a:rPr lang="sv-SE" sz="600" b="1" baseline="30000" dirty="0">
                <a:solidFill>
                  <a:srgbClr val="FFFFFF"/>
                </a:solidFill>
                <a:latin typeface="Arial" pitchFamily="34" charset="0"/>
                <a:cs typeface="Arial" pitchFamily="34" charset="0"/>
              </a:rPr>
              <a:t>©</a:t>
            </a:r>
            <a:r>
              <a:rPr lang="sv-SE" sz="600" b="1" dirty="0">
                <a:solidFill>
                  <a:srgbClr val="FFFFFF"/>
                </a:solidFill>
                <a:latin typeface="Arial" pitchFamily="34" charset="0"/>
                <a:cs typeface="Arial" pitchFamily="34" charset="0"/>
              </a:rPr>
              <a:t> </a:t>
            </a:r>
            <a:endParaRPr lang="sv-SE" sz="600" dirty="0">
              <a:solidFill>
                <a:srgbClr val="FFFFFF"/>
              </a:solidFill>
            </a:endParaRPr>
          </a:p>
        </p:txBody>
      </p:sp>
      <p:grpSp>
        <p:nvGrpSpPr>
          <p:cNvPr id="13" name="Grupp 3"/>
          <p:cNvGrpSpPr/>
          <p:nvPr userDrawn="1"/>
        </p:nvGrpSpPr>
        <p:grpSpPr>
          <a:xfrm>
            <a:off x="-36511" y="-8615"/>
            <a:ext cx="233408" cy="6893999"/>
            <a:chOff x="-36512" y="-8615"/>
            <a:chExt cx="233408" cy="6893999"/>
          </a:xfrm>
        </p:grpSpPr>
        <p:sp>
          <p:nvSpPr>
            <p:cNvPr id="14" name="Rektangel 13"/>
            <p:cNvSpPr/>
            <p:nvPr/>
          </p:nvSpPr>
          <p:spPr bwMode="auto">
            <a:xfrm>
              <a:off x="-36512" y="-8615"/>
              <a:ext cx="216024" cy="6893999"/>
            </a:xfrm>
            <a:prstGeom prst="rect">
              <a:avLst/>
            </a:prstGeom>
            <a:solidFill>
              <a:srgbClr val="002060"/>
            </a:solidFill>
            <a:ln w="9525" cap="flat" cmpd="sng" algn="ctr">
              <a:no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09545" indent="-209545" defTabSz="654828">
                <a:buFont typeface="Times" pitchFamily="29" charset="0"/>
                <a:buNone/>
              </a:pPr>
              <a:endParaRPr lang="sv-SE" sz="1350">
                <a:solidFill>
                  <a:srgbClr val="000000"/>
                </a:solidFill>
              </a:endParaRPr>
            </a:p>
          </p:txBody>
        </p:sp>
        <p:sp>
          <p:nvSpPr>
            <p:cNvPr id="15" name="Rektangel 14"/>
            <p:cNvSpPr/>
            <p:nvPr/>
          </p:nvSpPr>
          <p:spPr>
            <a:xfrm rot="16200000">
              <a:off x="-411765" y="3340164"/>
              <a:ext cx="1032655" cy="184666"/>
            </a:xfrm>
            <a:prstGeom prst="rect">
              <a:avLst/>
            </a:prstGeom>
          </p:spPr>
          <p:txBody>
            <a:bodyPr wrap="none">
              <a:spAutoFit/>
            </a:bodyPr>
            <a:lstStyle/>
            <a:p>
              <a:r>
                <a:rPr lang="sv-SE" sz="600" b="1" dirty="0">
                  <a:solidFill>
                    <a:srgbClr val="FFFFFF"/>
                  </a:solidFill>
                  <a:latin typeface="Arial" pitchFamily="34" charset="0"/>
                  <a:cs typeface="Arial" pitchFamily="34" charset="0"/>
                </a:rPr>
                <a:t>HUCAMA Group 2016</a:t>
              </a:r>
              <a:r>
                <a:rPr lang="sv-SE" sz="600" b="1" baseline="30000" dirty="0">
                  <a:solidFill>
                    <a:srgbClr val="FFFFFF"/>
                  </a:solidFill>
                  <a:latin typeface="Arial" pitchFamily="34" charset="0"/>
                  <a:cs typeface="Arial" pitchFamily="34" charset="0"/>
                </a:rPr>
                <a:t>©</a:t>
              </a:r>
              <a:r>
                <a:rPr lang="sv-SE" sz="600" b="1" dirty="0">
                  <a:solidFill>
                    <a:srgbClr val="FFFFFF"/>
                  </a:solidFill>
                  <a:latin typeface="Arial" pitchFamily="34" charset="0"/>
                  <a:cs typeface="Arial" pitchFamily="34" charset="0"/>
                </a:rPr>
                <a:t> </a:t>
              </a:r>
              <a:endParaRPr lang="sv-SE" sz="600" dirty="0">
                <a:solidFill>
                  <a:srgbClr val="FFFFFF"/>
                </a:solidFill>
              </a:endParaRPr>
            </a:p>
          </p:txBody>
        </p:sp>
        <p:sp>
          <p:nvSpPr>
            <p:cNvPr id="16" name="Rektangel 15"/>
            <p:cNvSpPr/>
            <p:nvPr/>
          </p:nvSpPr>
          <p:spPr bwMode="auto">
            <a:xfrm flipH="1">
              <a:off x="-36512" y="-8615"/>
              <a:ext cx="45719" cy="6893999"/>
            </a:xfrm>
            <a:prstGeom prst="rect">
              <a:avLst/>
            </a:prstGeom>
            <a:solidFill>
              <a:srgbClr val="BFCB26"/>
            </a:solidFill>
            <a:ln w="9525" cap="flat" cmpd="sng" algn="ctr">
              <a:no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09545" indent="-209545" defTabSz="654828">
                <a:buFont typeface="Times" pitchFamily="29" charset="0"/>
                <a:buNone/>
              </a:pPr>
              <a:endParaRPr lang="sv-SE" sz="1350">
                <a:solidFill>
                  <a:srgbClr val="000000"/>
                </a:solidFill>
              </a:endParaRPr>
            </a:p>
          </p:txBody>
        </p:sp>
      </p:grpSp>
    </p:spTree>
    <p:extLst>
      <p:ext uri="{BB962C8B-B14F-4D97-AF65-F5344CB8AC3E}">
        <p14:creationId xmlns:p14="http://schemas.microsoft.com/office/powerpoint/2010/main" val="37754290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p:cut/>
  </p:transition>
  <p:hf hdr="0" dt="0"/>
  <p:txStyles>
    <p:titleStyle>
      <a:lvl1pPr algn="l" defTabSz="654828" rtl="0" eaLnBrk="0" fontAlgn="base" hangingPunct="0">
        <a:lnSpc>
          <a:spcPts val="2400"/>
        </a:lnSpc>
        <a:spcBef>
          <a:spcPct val="0"/>
        </a:spcBef>
        <a:spcAft>
          <a:spcPct val="0"/>
        </a:spcAft>
        <a:defRPr sz="2400" b="1" i="0" cap="none" baseline="0">
          <a:solidFill>
            <a:srgbClr val="000041"/>
          </a:solidFill>
          <a:latin typeface="Arial"/>
          <a:ea typeface="ＭＳ Ｐゴシック" pitchFamily="-106" charset="-128"/>
          <a:cs typeface="Arial"/>
        </a:defRPr>
      </a:lvl1pPr>
      <a:lvl2pPr algn="l" defTabSz="654828" rtl="0" eaLnBrk="0" fontAlgn="base" hangingPunct="0">
        <a:spcBef>
          <a:spcPct val="0"/>
        </a:spcBef>
        <a:spcAft>
          <a:spcPct val="0"/>
        </a:spcAft>
        <a:defRPr sz="2550">
          <a:solidFill>
            <a:schemeClr val="accent2"/>
          </a:solidFill>
          <a:latin typeface="Kontrapunkt-Bold" pitchFamily="29" charset="0"/>
          <a:ea typeface="ＭＳ Ｐゴシック" pitchFamily="-106" charset="-128"/>
          <a:cs typeface="ＭＳ Ｐゴシック" pitchFamily="-106" charset="-128"/>
        </a:defRPr>
      </a:lvl2pPr>
      <a:lvl3pPr algn="l" defTabSz="654828" rtl="0" eaLnBrk="0" fontAlgn="base" hangingPunct="0">
        <a:spcBef>
          <a:spcPct val="0"/>
        </a:spcBef>
        <a:spcAft>
          <a:spcPct val="0"/>
        </a:spcAft>
        <a:defRPr sz="2550">
          <a:solidFill>
            <a:schemeClr val="accent2"/>
          </a:solidFill>
          <a:latin typeface="Kontrapunkt-Bold" pitchFamily="29" charset="0"/>
          <a:ea typeface="ＭＳ Ｐゴシック" pitchFamily="-106" charset="-128"/>
          <a:cs typeface="ＭＳ Ｐゴシック" pitchFamily="-106" charset="-128"/>
        </a:defRPr>
      </a:lvl3pPr>
      <a:lvl4pPr algn="l" defTabSz="654828" rtl="0" eaLnBrk="0" fontAlgn="base" hangingPunct="0">
        <a:spcBef>
          <a:spcPct val="0"/>
        </a:spcBef>
        <a:spcAft>
          <a:spcPct val="0"/>
        </a:spcAft>
        <a:defRPr sz="2550">
          <a:solidFill>
            <a:schemeClr val="accent2"/>
          </a:solidFill>
          <a:latin typeface="Kontrapunkt-Bold" pitchFamily="29" charset="0"/>
          <a:ea typeface="ＭＳ Ｐゴシック" pitchFamily="-106" charset="-128"/>
          <a:cs typeface="ＭＳ Ｐゴシック" pitchFamily="-106" charset="-128"/>
        </a:defRPr>
      </a:lvl4pPr>
      <a:lvl5pPr algn="l" defTabSz="654828" rtl="0" eaLnBrk="0" fontAlgn="base" hangingPunct="0">
        <a:spcBef>
          <a:spcPct val="0"/>
        </a:spcBef>
        <a:spcAft>
          <a:spcPct val="0"/>
        </a:spcAft>
        <a:defRPr sz="2550">
          <a:solidFill>
            <a:schemeClr val="accent2"/>
          </a:solidFill>
          <a:latin typeface="Kontrapunkt-Bold" pitchFamily="29" charset="0"/>
          <a:ea typeface="ＭＳ Ｐゴシック" pitchFamily="-106" charset="-128"/>
          <a:cs typeface="ＭＳ Ｐゴシック" pitchFamily="-106" charset="-128"/>
        </a:defRPr>
      </a:lvl5pPr>
      <a:lvl6pPr marL="342892" algn="l" defTabSz="654828" rtl="0" eaLnBrk="0" fontAlgn="base" hangingPunct="0">
        <a:spcBef>
          <a:spcPct val="0"/>
        </a:spcBef>
        <a:spcAft>
          <a:spcPct val="0"/>
        </a:spcAft>
        <a:defRPr sz="2550">
          <a:solidFill>
            <a:schemeClr val="accent2"/>
          </a:solidFill>
          <a:latin typeface="Kontrapunkt-Bold" pitchFamily="29" charset="0"/>
        </a:defRPr>
      </a:lvl6pPr>
      <a:lvl7pPr marL="685783" algn="l" defTabSz="654828" rtl="0" eaLnBrk="0" fontAlgn="base" hangingPunct="0">
        <a:spcBef>
          <a:spcPct val="0"/>
        </a:spcBef>
        <a:spcAft>
          <a:spcPct val="0"/>
        </a:spcAft>
        <a:defRPr sz="2550">
          <a:solidFill>
            <a:schemeClr val="accent2"/>
          </a:solidFill>
          <a:latin typeface="Kontrapunkt-Bold" pitchFamily="29" charset="0"/>
        </a:defRPr>
      </a:lvl7pPr>
      <a:lvl8pPr marL="1028675" algn="l" defTabSz="654828" rtl="0" eaLnBrk="0" fontAlgn="base" hangingPunct="0">
        <a:spcBef>
          <a:spcPct val="0"/>
        </a:spcBef>
        <a:spcAft>
          <a:spcPct val="0"/>
        </a:spcAft>
        <a:defRPr sz="2550">
          <a:solidFill>
            <a:schemeClr val="accent2"/>
          </a:solidFill>
          <a:latin typeface="Kontrapunkt-Bold" pitchFamily="29" charset="0"/>
        </a:defRPr>
      </a:lvl8pPr>
      <a:lvl9pPr marL="1371566" algn="l" defTabSz="654828" rtl="0" eaLnBrk="0" fontAlgn="base" hangingPunct="0">
        <a:spcBef>
          <a:spcPct val="0"/>
        </a:spcBef>
        <a:spcAft>
          <a:spcPct val="0"/>
        </a:spcAft>
        <a:defRPr sz="2550">
          <a:solidFill>
            <a:schemeClr val="accent2"/>
          </a:solidFill>
          <a:latin typeface="Kontrapunkt-Bold" pitchFamily="29" charset="0"/>
        </a:defRPr>
      </a:lvl9pPr>
    </p:titleStyle>
    <p:bodyStyle>
      <a:lvl1pPr marL="0" indent="0" algn="l" defTabSz="654828" rtl="0" eaLnBrk="0" fontAlgn="base" hangingPunct="0">
        <a:lnSpc>
          <a:spcPts val="1800"/>
        </a:lnSpc>
        <a:spcBef>
          <a:spcPts val="0"/>
        </a:spcBef>
        <a:spcAft>
          <a:spcPts val="900"/>
        </a:spcAft>
        <a:buClr>
          <a:schemeClr val="tx1">
            <a:lumMod val="95000"/>
            <a:lumOff val="5000"/>
          </a:schemeClr>
        </a:buClr>
        <a:buSzPct val="80000"/>
        <a:buFontTx/>
        <a:buNone/>
        <a:defRPr sz="1500" baseline="0">
          <a:solidFill>
            <a:schemeClr val="tx1">
              <a:lumMod val="75000"/>
              <a:lumOff val="25000"/>
            </a:schemeClr>
          </a:solidFill>
          <a:latin typeface="Arial"/>
          <a:ea typeface="ＭＳ Ｐゴシック" pitchFamily="-106" charset="-128"/>
          <a:cs typeface="ＭＳ Ｐゴシック" pitchFamily="-106" charset="-128"/>
        </a:defRPr>
      </a:lvl1pPr>
      <a:lvl2pPr marL="269993" indent="-269993" algn="l" defTabSz="654828" rtl="0" eaLnBrk="0" fontAlgn="base" hangingPunct="0">
        <a:lnSpc>
          <a:spcPts val="1800"/>
        </a:lnSpc>
        <a:spcBef>
          <a:spcPts val="0"/>
        </a:spcBef>
        <a:spcAft>
          <a:spcPts val="900"/>
        </a:spcAft>
        <a:buClr>
          <a:schemeClr val="tx1">
            <a:lumMod val="95000"/>
            <a:lumOff val="5000"/>
          </a:schemeClr>
        </a:buClr>
        <a:buSzPct val="80000"/>
        <a:buFont typeface="Times" pitchFamily="-106" charset="0"/>
        <a:buChar char="•"/>
        <a:defRPr sz="1500" baseline="0">
          <a:solidFill>
            <a:schemeClr val="tx1">
              <a:lumMod val="75000"/>
              <a:lumOff val="25000"/>
            </a:schemeClr>
          </a:solidFill>
          <a:latin typeface="Arial"/>
          <a:ea typeface="ＭＳ Ｐゴシック" pitchFamily="29" charset="-128"/>
        </a:defRPr>
      </a:lvl2pPr>
      <a:lvl3pPr marL="539987" indent="-269993" algn="l" defTabSz="654828" rtl="0" eaLnBrk="0" fontAlgn="base" hangingPunct="0">
        <a:lnSpc>
          <a:spcPts val="1800"/>
        </a:lnSpc>
        <a:spcBef>
          <a:spcPts val="0"/>
        </a:spcBef>
        <a:spcAft>
          <a:spcPct val="0"/>
        </a:spcAft>
        <a:buClr>
          <a:schemeClr val="tx1">
            <a:lumMod val="95000"/>
            <a:lumOff val="5000"/>
          </a:schemeClr>
        </a:buClr>
        <a:buSzPct val="80000"/>
        <a:buFont typeface="Arial"/>
        <a:buChar char="•"/>
        <a:defRPr sz="1500" baseline="0">
          <a:solidFill>
            <a:schemeClr val="tx1">
              <a:lumMod val="75000"/>
              <a:lumOff val="25000"/>
            </a:schemeClr>
          </a:solidFill>
          <a:latin typeface="Arial"/>
          <a:ea typeface="ＭＳ Ｐゴシック" pitchFamily="29" charset="-128"/>
        </a:defRPr>
      </a:lvl3pPr>
      <a:lvl4pPr marL="809980" indent="-269993" algn="l" defTabSz="654828" rtl="0" eaLnBrk="0" fontAlgn="base" hangingPunct="0">
        <a:lnSpc>
          <a:spcPct val="105000"/>
        </a:lnSpc>
        <a:spcBef>
          <a:spcPct val="20000"/>
        </a:spcBef>
        <a:spcAft>
          <a:spcPct val="0"/>
        </a:spcAft>
        <a:buClr>
          <a:schemeClr val="tx1">
            <a:lumMod val="95000"/>
            <a:lumOff val="5000"/>
          </a:schemeClr>
        </a:buClr>
        <a:buSzPct val="80000"/>
        <a:buFont typeface="Arial"/>
        <a:buChar char="•"/>
        <a:defRPr sz="1500" baseline="0">
          <a:solidFill>
            <a:schemeClr val="tx1">
              <a:lumMod val="75000"/>
              <a:lumOff val="25000"/>
            </a:schemeClr>
          </a:solidFill>
          <a:latin typeface="Arial"/>
          <a:ea typeface="ＭＳ Ｐゴシック" pitchFamily="29" charset="-128"/>
        </a:defRPr>
      </a:lvl4pPr>
      <a:lvl5pPr marL="1079973" indent="-269993" algn="l" defTabSz="654828" rtl="0" eaLnBrk="0" fontAlgn="base" hangingPunct="0">
        <a:lnSpc>
          <a:spcPct val="105000"/>
        </a:lnSpc>
        <a:spcBef>
          <a:spcPct val="20000"/>
        </a:spcBef>
        <a:spcAft>
          <a:spcPct val="0"/>
        </a:spcAft>
        <a:buClr>
          <a:schemeClr val="tx1">
            <a:lumMod val="95000"/>
            <a:lumOff val="5000"/>
          </a:schemeClr>
        </a:buClr>
        <a:buSzPct val="80000"/>
        <a:buFont typeface="Times" pitchFamily="-106" charset="0"/>
        <a:buChar char="•"/>
        <a:defRPr sz="1200" baseline="0">
          <a:solidFill>
            <a:schemeClr val="tx1">
              <a:lumMod val="75000"/>
              <a:lumOff val="25000"/>
            </a:schemeClr>
          </a:solidFill>
          <a:latin typeface="Arial"/>
          <a:ea typeface="ＭＳ Ｐゴシック" pitchFamily="29" charset="-128"/>
        </a:defRPr>
      </a:lvl5pPr>
      <a:lvl6pPr marL="1485863" indent="-139301" algn="l" defTabSz="654828" rtl="0" eaLnBrk="0" fontAlgn="base" hangingPunct="0">
        <a:lnSpc>
          <a:spcPct val="105000"/>
        </a:lnSpc>
        <a:spcBef>
          <a:spcPct val="20000"/>
        </a:spcBef>
        <a:spcAft>
          <a:spcPct val="0"/>
        </a:spcAft>
        <a:buClr>
          <a:schemeClr val="accent2"/>
        </a:buClr>
        <a:buSzPct val="80000"/>
        <a:buFont typeface="Times" pitchFamily="29" charset="0"/>
        <a:buChar char="•"/>
        <a:defRPr sz="1425">
          <a:solidFill>
            <a:schemeClr val="tx1"/>
          </a:solidFill>
          <a:latin typeface="+mn-lt"/>
          <a:ea typeface="ＭＳ Ｐゴシック" pitchFamily="29" charset="-128"/>
        </a:defRPr>
      </a:lvl6pPr>
      <a:lvl7pPr marL="1828754" indent="-139301" algn="l" defTabSz="654828" rtl="0" eaLnBrk="0" fontAlgn="base" hangingPunct="0">
        <a:lnSpc>
          <a:spcPct val="105000"/>
        </a:lnSpc>
        <a:spcBef>
          <a:spcPct val="20000"/>
        </a:spcBef>
        <a:spcAft>
          <a:spcPct val="0"/>
        </a:spcAft>
        <a:buClr>
          <a:schemeClr val="accent2"/>
        </a:buClr>
        <a:buSzPct val="80000"/>
        <a:buFont typeface="Times" pitchFamily="29" charset="0"/>
        <a:buChar char="•"/>
        <a:defRPr sz="1425">
          <a:solidFill>
            <a:schemeClr val="tx1"/>
          </a:solidFill>
          <a:latin typeface="+mn-lt"/>
          <a:ea typeface="ＭＳ Ｐゴシック" pitchFamily="29" charset="-128"/>
        </a:defRPr>
      </a:lvl7pPr>
      <a:lvl8pPr marL="2171646" indent="-139301" algn="l" defTabSz="654828" rtl="0" eaLnBrk="0" fontAlgn="base" hangingPunct="0">
        <a:lnSpc>
          <a:spcPct val="105000"/>
        </a:lnSpc>
        <a:spcBef>
          <a:spcPct val="20000"/>
        </a:spcBef>
        <a:spcAft>
          <a:spcPct val="0"/>
        </a:spcAft>
        <a:buClr>
          <a:schemeClr val="accent2"/>
        </a:buClr>
        <a:buSzPct val="80000"/>
        <a:buFont typeface="Times" pitchFamily="29" charset="0"/>
        <a:buChar char="•"/>
        <a:defRPr sz="1425">
          <a:solidFill>
            <a:schemeClr val="tx1"/>
          </a:solidFill>
          <a:latin typeface="+mn-lt"/>
          <a:ea typeface="ＭＳ Ｐゴシック" pitchFamily="29" charset="-128"/>
        </a:defRPr>
      </a:lvl8pPr>
      <a:lvl9pPr marL="2514537" indent="-139301" algn="l" defTabSz="654828" rtl="0" eaLnBrk="0" fontAlgn="base" hangingPunct="0">
        <a:lnSpc>
          <a:spcPct val="105000"/>
        </a:lnSpc>
        <a:spcBef>
          <a:spcPct val="20000"/>
        </a:spcBef>
        <a:spcAft>
          <a:spcPct val="0"/>
        </a:spcAft>
        <a:buClr>
          <a:schemeClr val="accent2"/>
        </a:buClr>
        <a:buSzPct val="80000"/>
        <a:buFont typeface="Times" pitchFamily="29" charset="0"/>
        <a:buChar char="•"/>
        <a:defRPr sz="1425">
          <a:solidFill>
            <a:schemeClr val="tx1"/>
          </a:solidFill>
          <a:latin typeface="+mn-lt"/>
          <a:ea typeface="ＭＳ Ｐゴシック" pitchFamily="29" charset="-128"/>
        </a:defRPr>
      </a:lvl9pPr>
    </p:bodyStyle>
    <p:otherStyle>
      <a:defPPr>
        <a:defRPr lang="da-DK"/>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1B82E-7AC8-4D4D-9979-D2D9D5B01905}" type="datetimeFigureOut">
              <a:rPr lang="da-DK" smtClean="0">
                <a:solidFill>
                  <a:prstClr val="black">
                    <a:tint val="75000"/>
                  </a:prstClr>
                </a:solidFill>
              </a:rPr>
              <a:pPr/>
              <a:t>22-06-2017</a:t>
            </a:fld>
            <a:endParaRPr lang="da-DK">
              <a:solidFill>
                <a:prstClr val="black">
                  <a:tint val="75000"/>
                </a:prstClr>
              </a:solidFill>
            </a:endParaRPr>
          </a:p>
        </p:txBody>
      </p:sp>
      <p:sp>
        <p:nvSpPr>
          <p:cNvPr id="5" name="Pladsholder til sidefod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solidFill>
                <a:prstClr val="black">
                  <a:tint val="75000"/>
                </a:prstClr>
              </a:solidFill>
            </a:endParaRPr>
          </a:p>
        </p:txBody>
      </p:sp>
      <p:sp>
        <p:nvSpPr>
          <p:cNvPr id="6" name="Pladsholder til slide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0ACF9-4B80-4914-A072-7E10628CAABD}" type="slidenum">
              <a:rPr lang="da-DK" smtClean="0">
                <a:solidFill>
                  <a:prstClr val="black">
                    <a:tint val="75000"/>
                  </a:prstClr>
                </a:solidFill>
              </a:rPr>
              <a:pPr/>
              <a:t>‹#›</a:t>
            </a:fld>
            <a:endParaRPr lang="da-DK">
              <a:solidFill>
                <a:prstClr val="black">
                  <a:tint val="75000"/>
                </a:prstClr>
              </a:solidFill>
            </a:endParaRPr>
          </a:p>
        </p:txBody>
      </p:sp>
      <p:pic>
        <p:nvPicPr>
          <p:cNvPr id="7" name="Bildobjekt 23"/>
          <p:cNvPicPr>
            <a:picLocks noChangeAspect="1"/>
          </p:cNvPicPr>
          <p:nvPr userDrawn="1"/>
        </p:nvPicPr>
        <p:blipFill rotWithShape="1">
          <a:blip r:embed="rId36">
            <a:extLst>
              <a:ext uri="{28A0092B-C50C-407E-A947-70E740481C1C}">
                <a14:useLocalDpi xmlns:a14="http://schemas.microsoft.com/office/drawing/2010/main" val="0"/>
              </a:ext>
            </a:extLst>
          </a:blip>
          <a:srcRect l="29941" t="450" r="66528" b="23137"/>
          <a:stretch/>
        </p:blipFill>
        <p:spPr>
          <a:xfrm>
            <a:off x="0" y="0"/>
            <a:ext cx="289544" cy="6858000"/>
          </a:xfrm>
          <a:prstGeom prst="rect">
            <a:avLst/>
          </a:prstGeom>
        </p:spPr>
      </p:pic>
    </p:spTree>
    <p:extLst>
      <p:ext uri="{BB962C8B-B14F-4D97-AF65-F5344CB8AC3E}">
        <p14:creationId xmlns:p14="http://schemas.microsoft.com/office/powerpoint/2010/main" val="5436267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nl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12778" y="2310057"/>
            <a:ext cx="7378700" cy="1901825"/>
          </a:xfrm>
        </p:spPr>
        <p:txBody>
          <a:bodyPr/>
          <a:lstStyle/>
          <a:p>
            <a:r>
              <a:rPr lang="en-GB" sz="2800" dirty="0"/>
              <a:t>Cultural analysis and leadership effectiveness</a:t>
            </a:r>
            <a:br>
              <a:rPr lang="en-GB" sz="2800" dirty="0"/>
            </a:br>
            <a:r>
              <a:rPr lang="en-GB" sz="2800" dirty="0"/>
              <a:t> in Disruptive times</a:t>
            </a:r>
            <a:br>
              <a:rPr lang="en-GB" sz="2800" dirty="0"/>
            </a:br>
            <a:br>
              <a:rPr lang="en-GB" sz="2800" dirty="0"/>
            </a:br>
            <a:r>
              <a:rPr lang="en-GB" sz="2800" dirty="0"/>
              <a:t>Does the Nordic have some of the solutions?  </a:t>
            </a:r>
            <a:endParaRPr lang="da-DK" sz="2800" dirty="0"/>
          </a:p>
        </p:txBody>
      </p:sp>
      <p:sp>
        <p:nvSpPr>
          <p:cNvPr id="4" name="Undertitel 3"/>
          <p:cNvSpPr>
            <a:spLocks noGrp="1"/>
          </p:cNvSpPr>
          <p:nvPr>
            <p:ph type="subTitle" idx="1"/>
          </p:nvPr>
        </p:nvSpPr>
        <p:spPr>
          <a:xfrm>
            <a:off x="1467646" y="4655284"/>
            <a:ext cx="6523832" cy="739960"/>
          </a:xfrm>
        </p:spPr>
        <p:txBody>
          <a:bodyPr/>
          <a:lstStyle/>
          <a:p>
            <a:r>
              <a:rPr lang="da-DK" sz="2000" dirty="0"/>
              <a:t>Author: Michele Guarini</a:t>
            </a:r>
          </a:p>
        </p:txBody>
      </p:sp>
      <p:pic>
        <p:nvPicPr>
          <p:cNvPr id="5" name="Pladsholder til indhold 3">
            <a:hlinkClick r:id="rId3"/>
            <a:extLst>
              <a:ext uri="{FF2B5EF4-FFF2-40B4-BE49-F238E27FC236}">
                <a16:creationId xmlns:a16="http://schemas.microsoft.com/office/drawing/2014/main" id="{B9E15FA6-A2C3-40B0-A2BD-FCD6DEF96E5B}"/>
              </a:ext>
            </a:extLst>
          </p:cNvPr>
          <p:cNvPicPr>
            <a:picLocks noChangeAspect="1"/>
          </p:cNvPicPr>
          <p:nvPr/>
        </p:nvPicPr>
        <p:blipFill rotWithShape="1">
          <a:blip r:embed="rId4">
            <a:extLst>
              <a:ext uri="{28A0092B-C50C-407E-A947-70E740481C1C}">
                <a14:useLocalDpi xmlns:a14="http://schemas.microsoft.com/office/drawing/2010/main" val="0"/>
              </a:ext>
            </a:extLst>
          </a:blip>
          <a:stretch/>
        </p:blipFill>
        <p:spPr bwMode="auto">
          <a:xfrm>
            <a:off x="5912285" y="0"/>
            <a:ext cx="2668044" cy="1512518"/>
          </a:xfrm>
          <a:prstGeom prst="rect">
            <a:avLst/>
          </a:prstGeom>
          <a:noFill/>
          <a:ln w="9525">
            <a:noFill/>
            <a:miter lim="800000"/>
            <a:headEnd/>
            <a:tailEnd/>
          </a:ln>
        </p:spPr>
      </p:pic>
    </p:spTree>
    <p:extLst>
      <p:ext uri="{BB962C8B-B14F-4D97-AF65-F5344CB8AC3E}">
        <p14:creationId xmlns:p14="http://schemas.microsoft.com/office/powerpoint/2010/main" val="3572359659"/>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a:extLst>
              <a:ext uri="{FF2B5EF4-FFF2-40B4-BE49-F238E27FC236}">
                <a16:creationId xmlns:a16="http://schemas.microsoft.com/office/drawing/2014/main" id="{D5B1BC6F-765E-4DCB-B949-3896C8ABC625}"/>
              </a:ext>
            </a:extLst>
          </p:cNvPr>
          <p:cNvSpPr>
            <a:spLocks noGrp="1"/>
          </p:cNvSpPr>
          <p:nvPr>
            <p:ph idx="1"/>
          </p:nvPr>
        </p:nvSpPr>
        <p:spPr>
          <a:xfrm>
            <a:off x="832171" y="1576757"/>
            <a:ext cx="7378701" cy="4413250"/>
          </a:xfrm>
        </p:spPr>
        <p:txBody>
          <a:bodyPr/>
          <a:lstStyle/>
          <a:p>
            <a:pPr marL="285750" indent="-285750">
              <a:buFont typeface="Arial" panose="020B0604020202020204" pitchFamily="34" charset="0"/>
              <a:buChar char="•"/>
            </a:pPr>
            <a:r>
              <a:rPr lang="en-US" sz="2400" dirty="0"/>
              <a:t>How do we identify the future leaders</a:t>
            </a:r>
          </a:p>
          <a:p>
            <a:pPr marL="285750" indent="-285750">
              <a:buFont typeface="Arial" panose="020B0604020202020204" pitchFamily="34" charset="0"/>
              <a:buChar char="•"/>
            </a:pPr>
            <a:endParaRPr lang="en-US" sz="2400" dirty="0"/>
          </a:p>
          <a:p>
            <a:pPr marL="555743" lvl="1" indent="-285750">
              <a:buFont typeface="Arial" panose="020B0604020202020204" pitchFamily="34" charset="0"/>
              <a:buChar char="•"/>
            </a:pPr>
            <a:r>
              <a:rPr lang="en-US" sz="2400" dirty="0"/>
              <a:t>Exponential growth in complexity</a:t>
            </a:r>
          </a:p>
          <a:p>
            <a:pPr marL="555743" lvl="1" indent="-285750">
              <a:buFont typeface="Arial" panose="020B0604020202020204" pitchFamily="34" charset="0"/>
              <a:buChar char="•"/>
            </a:pPr>
            <a:r>
              <a:rPr lang="en-US" sz="2400" dirty="0"/>
              <a:t>Enormous demand on agility </a:t>
            </a:r>
          </a:p>
          <a:p>
            <a:pPr marL="555743" lvl="1" indent="-285750">
              <a:buFont typeface="Arial" panose="020B0604020202020204" pitchFamily="34" charset="0"/>
              <a:buChar char="•"/>
            </a:pPr>
            <a:r>
              <a:rPr lang="en-US" sz="2400" dirty="0"/>
              <a:t>New ways to organize to solve problems</a:t>
            </a:r>
          </a:p>
          <a:p>
            <a:pPr marL="555743" lvl="1" indent="-285750">
              <a:buFont typeface="Arial" panose="020B0604020202020204" pitchFamily="34" charset="0"/>
              <a:buChar char="•"/>
            </a:pPr>
            <a:r>
              <a:rPr lang="en-US" sz="2400" dirty="0"/>
              <a:t>Less hierarchical</a:t>
            </a:r>
          </a:p>
          <a:p>
            <a:pPr marL="555743" lvl="1" indent="-285750">
              <a:buFont typeface="Arial" panose="020B0604020202020204" pitchFamily="34" charset="0"/>
              <a:buChar char="•"/>
            </a:pPr>
            <a:r>
              <a:rPr lang="en-US" sz="2400" dirty="0"/>
              <a:t>Agile projects (Agile teams)</a:t>
            </a:r>
          </a:p>
          <a:p>
            <a:pPr marL="825737" lvl="2" indent="-285750">
              <a:buFont typeface="Arial" panose="020B0604020202020204" pitchFamily="34" charset="0"/>
              <a:buChar char="•"/>
            </a:pPr>
            <a:r>
              <a:rPr lang="en-US" sz="1800" dirty="0"/>
              <a:t>Continuous improvement</a:t>
            </a:r>
          </a:p>
          <a:p>
            <a:pPr marL="825737" lvl="2" indent="-285750">
              <a:buFont typeface="Arial" panose="020B0604020202020204" pitchFamily="34" charset="0"/>
              <a:buChar char="•"/>
            </a:pPr>
            <a:r>
              <a:rPr lang="en-US" sz="1800" dirty="0"/>
              <a:t>Traditional projects are impossible</a:t>
            </a:r>
          </a:p>
          <a:p>
            <a:pPr marL="825737" lvl="2" indent="-285750">
              <a:buFont typeface="Arial" panose="020B0604020202020204" pitchFamily="34" charset="0"/>
              <a:buChar char="•"/>
            </a:pPr>
            <a:r>
              <a:rPr lang="en-US" sz="1800" dirty="0"/>
              <a:t>Test, priorities and evaluations</a:t>
            </a:r>
          </a:p>
          <a:p>
            <a:pPr marL="825737" lvl="2" indent="-285750">
              <a:buFont typeface="Arial" panose="020B0604020202020204" pitchFamily="34" charset="0"/>
              <a:buChar char="•"/>
            </a:pPr>
            <a:endParaRPr lang="en-US" sz="1800" dirty="0"/>
          </a:p>
          <a:p>
            <a:pPr marL="555743" lvl="1" indent="-285750">
              <a:buFont typeface="Arial" panose="020B0604020202020204" pitchFamily="34" charset="0"/>
              <a:buChar char="•"/>
            </a:pPr>
            <a:r>
              <a:rPr lang="en-US" sz="2400" dirty="0"/>
              <a:t>Time to market </a:t>
            </a:r>
          </a:p>
          <a:p>
            <a:pPr marL="555743" lvl="1" indent="-285750">
              <a:buFont typeface="Arial" panose="020B0604020202020204" pitchFamily="34" charset="0"/>
              <a:buChar char="•"/>
            </a:pPr>
            <a:r>
              <a:rPr lang="en-US" sz="2400" dirty="0"/>
              <a:t>Performance management in Organizations</a:t>
            </a:r>
          </a:p>
          <a:p>
            <a:pPr marL="285750" indent="-285750">
              <a:buFont typeface="Arial" panose="020B0604020202020204" pitchFamily="34" charset="0"/>
              <a:buChar char="•"/>
            </a:pPr>
            <a:endParaRPr lang="en-US" sz="2400" dirty="0"/>
          </a:p>
        </p:txBody>
      </p:sp>
      <p:sp>
        <p:nvSpPr>
          <p:cNvPr id="6" name="Titel 5">
            <a:extLst>
              <a:ext uri="{FF2B5EF4-FFF2-40B4-BE49-F238E27FC236}">
                <a16:creationId xmlns:a16="http://schemas.microsoft.com/office/drawing/2014/main" id="{60235A86-3E19-41C2-9F63-5F5A0EC46049}"/>
              </a:ext>
            </a:extLst>
          </p:cNvPr>
          <p:cNvSpPr>
            <a:spLocks noGrp="1"/>
          </p:cNvSpPr>
          <p:nvPr>
            <p:ph type="title"/>
          </p:nvPr>
        </p:nvSpPr>
        <p:spPr>
          <a:xfrm>
            <a:off x="612780" y="363539"/>
            <a:ext cx="7083425" cy="726225"/>
          </a:xfrm>
        </p:spPr>
        <p:txBody>
          <a:bodyPr/>
          <a:lstStyle/>
          <a:p>
            <a:r>
              <a:rPr lang="en-US"/>
              <a:t>Future Leadership needs</a:t>
            </a:r>
          </a:p>
        </p:txBody>
      </p:sp>
      <p:sp>
        <p:nvSpPr>
          <p:cNvPr id="3" name="Pladsholder til sidefod 2">
            <a:extLst>
              <a:ext uri="{FF2B5EF4-FFF2-40B4-BE49-F238E27FC236}">
                <a16:creationId xmlns:a16="http://schemas.microsoft.com/office/drawing/2014/main" id="{AF6D9B2A-1EF1-4D8D-9C81-92AA3959B7F5}"/>
              </a:ext>
            </a:extLst>
          </p:cNvPr>
          <p:cNvSpPr>
            <a:spLocks noGrp="1"/>
          </p:cNvSpPr>
          <p:nvPr>
            <p:ph type="ftr" sz="quarter" idx="3"/>
          </p:nvPr>
        </p:nvSpPr>
        <p:spPr/>
        <p:txBody>
          <a:bodyPr/>
          <a:lstStyle/>
          <a:p>
            <a:r>
              <a:rPr lang="da-DK">
                <a:solidFill>
                  <a:srgbClr val="000000">
                    <a:lumMod val="75000"/>
                    <a:lumOff val="25000"/>
                  </a:srgbClr>
                </a:solidFill>
              </a:rPr>
              <a:t>WWW.HUCAMA.COM</a:t>
            </a:r>
            <a:endParaRPr lang="en-US" dirty="0">
              <a:solidFill>
                <a:srgbClr val="000000">
                  <a:lumMod val="75000"/>
                  <a:lumOff val="25000"/>
                </a:srgbClr>
              </a:solidFill>
            </a:endParaRPr>
          </a:p>
        </p:txBody>
      </p:sp>
      <p:sp>
        <p:nvSpPr>
          <p:cNvPr id="4" name="Pladsholder til slidenummer 3">
            <a:extLst>
              <a:ext uri="{FF2B5EF4-FFF2-40B4-BE49-F238E27FC236}">
                <a16:creationId xmlns:a16="http://schemas.microsoft.com/office/drawing/2014/main" id="{C37639E6-3869-48D9-861F-1225378E6B17}"/>
              </a:ext>
            </a:extLst>
          </p:cNvPr>
          <p:cNvSpPr>
            <a:spLocks noGrp="1"/>
          </p:cNvSpPr>
          <p:nvPr>
            <p:ph type="sldNum" sz="quarter" idx="4"/>
          </p:nvPr>
        </p:nvSpPr>
        <p:spPr/>
        <p:txBody>
          <a:bodyPr/>
          <a:lstStyle/>
          <a:p>
            <a:fld id="{94B76274-644E-A243-B157-AB2A0637F1FA}" type="slidenum">
              <a:rPr lang="en-US" smtClean="0">
                <a:solidFill>
                  <a:srgbClr val="BFCB26"/>
                </a:solidFill>
              </a:rPr>
              <a:pPr/>
              <a:t>10</a:t>
            </a:fld>
            <a:endParaRPr lang="en-US" dirty="0">
              <a:solidFill>
                <a:srgbClr val="BFCB26"/>
              </a:solidFill>
            </a:endParaRPr>
          </a:p>
        </p:txBody>
      </p:sp>
    </p:spTree>
    <p:extLst>
      <p:ext uri="{BB962C8B-B14F-4D97-AF65-F5344CB8AC3E}">
        <p14:creationId xmlns:p14="http://schemas.microsoft.com/office/powerpoint/2010/main" val="341422952"/>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BF0DC9-9B53-411A-BFCA-8139BBFC9923}"/>
              </a:ext>
            </a:extLst>
          </p:cNvPr>
          <p:cNvSpPr>
            <a:spLocks noGrp="1"/>
          </p:cNvSpPr>
          <p:nvPr>
            <p:ph idx="1"/>
          </p:nvPr>
        </p:nvSpPr>
        <p:spPr/>
        <p:txBody>
          <a:bodyPr/>
          <a:lstStyle/>
          <a:p>
            <a:pPr marL="285750" indent="-285750">
              <a:lnSpc>
                <a:spcPct val="100000"/>
              </a:lnSpc>
              <a:buFont typeface="Arial" panose="020B0604020202020204" pitchFamily="34" charset="0"/>
              <a:buChar char="•"/>
            </a:pPr>
            <a:r>
              <a:rPr lang="en-US" sz="2800" dirty="0"/>
              <a:t>The key question is </a:t>
            </a:r>
          </a:p>
          <a:p>
            <a:pPr marL="555743" lvl="1" indent="-285750">
              <a:lnSpc>
                <a:spcPct val="100000"/>
              </a:lnSpc>
              <a:buFont typeface="Arial" panose="020B0604020202020204" pitchFamily="34" charset="0"/>
              <a:buChar char="•"/>
            </a:pPr>
            <a:r>
              <a:rPr lang="en-US" sz="2800" dirty="0"/>
              <a:t>How do we build sustainable organizations or communities in the future?</a:t>
            </a:r>
          </a:p>
          <a:p>
            <a:pPr marL="555743" lvl="1" indent="-285750">
              <a:lnSpc>
                <a:spcPct val="100000"/>
              </a:lnSpc>
              <a:buFont typeface="Arial" panose="020B0604020202020204" pitchFamily="34" charset="0"/>
              <a:buChar char="•"/>
            </a:pPr>
            <a:r>
              <a:rPr lang="en-US" sz="2800" dirty="0"/>
              <a:t>Public sector</a:t>
            </a:r>
          </a:p>
          <a:p>
            <a:pPr marL="555743" lvl="1" indent="-285750">
              <a:lnSpc>
                <a:spcPct val="100000"/>
              </a:lnSpc>
              <a:buFont typeface="Arial" panose="020B0604020202020204" pitchFamily="34" charset="0"/>
              <a:buChar char="•"/>
            </a:pPr>
            <a:r>
              <a:rPr lang="en-US" sz="2800" dirty="0"/>
              <a:t>Privat sector</a:t>
            </a:r>
          </a:p>
          <a:p>
            <a:pPr marL="555743" lvl="1" indent="-285750">
              <a:lnSpc>
                <a:spcPct val="100000"/>
              </a:lnSpc>
              <a:buFont typeface="Arial" panose="020B0604020202020204" pitchFamily="34" charset="0"/>
              <a:buChar char="•"/>
            </a:pPr>
            <a:r>
              <a:rPr lang="en-US" sz="2800" dirty="0"/>
              <a:t>Political leadership</a:t>
            </a:r>
          </a:p>
          <a:p>
            <a:pPr marL="555743" lvl="1" indent="-285750">
              <a:lnSpc>
                <a:spcPct val="100000"/>
              </a:lnSpc>
              <a:buFont typeface="Arial" panose="020B0604020202020204" pitchFamily="34" charset="0"/>
              <a:buChar char="•"/>
            </a:pPr>
            <a:r>
              <a:rPr lang="en-US" sz="2800" dirty="0"/>
              <a:t>s</a:t>
            </a:r>
            <a:r>
              <a:rPr lang="en-US" sz="2000" dirty="0"/>
              <a:t>chools, Universities and continuous education </a:t>
            </a:r>
          </a:p>
        </p:txBody>
      </p:sp>
      <p:sp>
        <p:nvSpPr>
          <p:cNvPr id="3" name="Title 2">
            <a:extLst>
              <a:ext uri="{FF2B5EF4-FFF2-40B4-BE49-F238E27FC236}">
                <a16:creationId xmlns:a16="http://schemas.microsoft.com/office/drawing/2014/main" id="{33C6127F-6D80-40D6-AD75-DE12332D18B2}"/>
              </a:ext>
            </a:extLst>
          </p:cNvPr>
          <p:cNvSpPr>
            <a:spLocks noGrp="1"/>
          </p:cNvSpPr>
          <p:nvPr>
            <p:ph type="title"/>
          </p:nvPr>
        </p:nvSpPr>
        <p:spPr/>
        <p:txBody>
          <a:bodyPr/>
          <a:lstStyle/>
          <a:p>
            <a:r>
              <a:rPr lang="en-US" sz="2800" dirty="0"/>
              <a:t>Organizations as we know them are gone </a:t>
            </a:r>
          </a:p>
        </p:txBody>
      </p:sp>
      <p:sp>
        <p:nvSpPr>
          <p:cNvPr id="4" name="Footer Placeholder 3">
            <a:extLst>
              <a:ext uri="{FF2B5EF4-FFF2-40B4-BE49-F238E27FC236}">
                <a16:creationId xmlns:a16="http://schemas.microsoft.com/office/drawing/2014/main" id="{90E88619-5FB0-49A4-8AAF-4AEBF017BFBC}"/>
              </a:ext>
            </a:extLst>
          </p:cNvPr>
          <p:cNvSpPr>
            <a:spLocks noGrp="1"/>
          </p:cNvSpPr>
          <p:nvPr>
            <p:ph type="ftr" sz="quarter" idx="3"/>
          </p:nvPr>
        </p:nvSpPr>
        <p:spPr/>
        <p:txBody>
          <a:bodyPr/>
          <a:lstStyle/>
          <a:p>
            <a:r>
              <a:rPr lang="en-US">
                <a:solidFill>
                  <a:srgbClr val="000000">
                    <a:lumMod val="75000"/>
                    <a:lumOff val="25000"/>
                  </a:srgbClr>
                </a:solidFill>
              </a:rPr>
              <a:t>WWW.HUCAMA.COM</a:t>
            </a:r>
            <a:endParaRPr lang="en-US" dirty="0">
              <a:solidFill>
                <a:srgbClr val="000000">
                  <a:lumMod val="75000"/>
                  <a:lumOff val="25000"/>
                </a:srgbClr>
              </a:solidFill>
            </a:endParaRPr>
          </a:p>
        </p:txBody>
      </p:sp>
      <p:sp>
        <p:nvSpPr>
          <p:cNvPr id="5" name="Slide Number Placeholder 4">
            <a:extLst>
              <a:ext uri="{FF2B5EF4-FFF2-40B4-BE49-F238E27FC236}">
                <a16:creationId xmlns:a16="http://schemas.microsoft.com/office/drawing/2014/main" id="{D15ED7F0-2755-44FA-96FD-9BA47FA04B4F}"/>
              </a:ext>
            </a:extLst>
          </p:cNvPr>
          <p:cNvSpPr>
            <a:spLocks noGrp="1"/>
          </p:cNvSpPr>
          <p:nvPr>
            <p:ph type="sldNum" sz="quarter" idx="4"/>
          </p:nvPr>
        </p:nvSpPr>
        <p:spPr/>
        <p:txBody>
          <a:bodyPr/>
          <a:lstStyle/>
          <a:p>
            <a:fld id="{94B76274-644E-A243-B157-AB2A0637F1FA}" type="slidenum">
              <a:rPr lang="en-US" smtClean="0">
                <a:solidFill>
                  <a:srgbClr val="BFCB26"/>
                </a:solidFill>
              </a:rPr>
              <a:pPr/>
              <a:t>11</a:t>
            </a:fld>
            <a:endParaRPr lang="en-US">
              <a:solidFill>
                <a:srgbClr val="BFCB26"/>
              </a:solidFill>
            </a:endParaRPr>
          </a:p>
        </p:txBody>
      </p:sp>
    </p:spTree>
    <p:extLst>
      <p:ext uri="{BB962C8B-B14F-4D97-AF65-F5344CB8AC3E}">
        <p14:creationId xmlns:p14="http://schemas.microsoft.com/office/powerpoint/2010/main" val="2619930262"/>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80" y="363539"/>
            <a:ext cx="7083425" cy="738751"/>
          </a:xfrm>
        </p:spPr>
        <p:txBody>
          <a:bodyPr/>
          <a:lstStyle/>
          <a:p>
            <a:r>
              <a:rPr lang="sv-SE" dirty="0" err="1"/>
              <a:t>Disruptive</a:t>
            </a:r>
            <a:r>
              <a:rPr lang="sv-SE" dirty="0"/>
              <a:t> </a:t>
            </a:r>
            <a:r>
              <a:rPr lang="sv-SE" dirty="0" err="1"/>
              <a:t>times</a:t>
            </a:r>
            <a:endParaRPr lang="sv-SE" dirty="0"/>
          </a:p>
        </p:txBody>
      </p:sp>
      <p:pic>
        <p:nvPicPr>
          <p:cNvPr id="9" name="Pladsholder til indho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22" y="1240682"/>
            <a:ext cx="4915739" cy="4915739"/>
          </a:xfrm>
          <a:prstGeom prst="rect">
            <a:avLst/>
          </a:prstGeom>
        </p:spPr>
      </p:pic>
    </p:spTree>
    <p:extLst>
      <p:ext uri="{BB962C8B-B14F-4D97-AF65-F5344CB8AC3E}">
        <p14:creationId xmlns:p14="http://schemas.microsoft.com/office/powerpoint/2010/main" val="174740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842" y="1245735"/>
            <a:ext cx="5112568" cy="4584270"/>
          </a:xfrm>
          <a:prstGeom prst="rect">
            <a:avLst/>
          </a:prstGeom>
        </p:spPr>
      </p:pic>
    </p:spTree>
    <p:extLst>
      <p:ext uri="{BB962C8B-B14F-4D97-AF65-F5344CB8AC3E}">
        <p14:creationId xmlns:p14="http://schemas.microsoft.com/office/powerpoint/2010/main" val="3355543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612780" y="116638"/>
            <a:ext cx="7083425" cy="825171"/>
          </a:xfrm>
        </p:spPr>
        <p:txBody>
          <a:bodyPr/>
          <a:lstStyle/>
          <a:p>
            <a:r>
              <a:rPr lang="en-US" altLang="da-DK" sz="2000" dirty="0"/>
              <a:t>A framework for defining Talent</a:t>
            </a:r>
            <a:endParaRPr lang="en-AU" altLang="da-DK" sz="2000" dirty="0"/>
          </a:p>
        </p:txBody>
      </p:sp>
      <p:sp>
        <p:nvSpPr>
          <p:cNvPr id="435203" name="Oval 3"/>
          <p:cNvSpPr>
            <a:spLocks noChangeArrowheads="1"/>
          </p:cNvSpPr>
          <p:nvPr/>
        </p:nvSpPr>
        <p:spPr bwMode="auto">
          <a:xfrm>
            <a:off x="1331640" y="1462247"/>
            <a:ext cx="22098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204" name="Oval 4"/>
          <p:cNvSpPr>
            <a:spLocks noChangeArrowheads="1"/>
          </p:cNvSpPr>
          <p:nvPr/>
        </p:nvSpPr>
        <p:spPr bwMode="auto">
          <a:xfrm>
            <a:off x="5294040" y="1386047"/>
            <a:ext cx="22098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205" name="Line 5"/>
          <p:cNvSpPr>
            <a:spLocks noChangeShapeType="1"/>
          </p:cNvSpPr>
          <p:nvPr/>
        </p:nvSpPr>
        <p:spPr bwMode="auto">
          <a:xfrm>
            <a:off x="3160440" y="2833847"/>
            <a:ext cx="838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206" name="Text Box 6"/>
          <p:cNvSpPr txBox="1">
            <a:spLocks noChangeArrowheads="1"/>
          </p:cNvSpPr>
          <p:nvPr/>
        </p:nvSpPr>
        <p:spPr bwMode="auto">
          <a:xfrm>
            <a:off x="3291473" y="3526708"/>
            <a:ext cx="3429000" cy="83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da-DK" sz="2400" b="0" i="0" u="none" strike="noStrike" kern="1200" cap="none" spc="0" normalizeH="0" baseline="0" noProof="0" dirty="0">
                <a:ln>
                  <a:noFill/>
                </a:ln>
                <a:solidFill>
                  <a:prstClr val="black"/>
                </a:solidFill>
                <a:effectLst/>
                <a:uLnTx/>
                <a:uFillTx/>
                <a:latin typeface="Calibri" panose="020F0502020204030204"/>
                <a:ea typeface="+mn-ea"/>
                <a:cs typeface="+mn-cs"/>
              </a:rPr>
              <a:t>Required organizational capabilities*</a:t>
            </a:r>
            <a:endParaRPr kumimoji="0" lang="en-AU" altLang="da-DK"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5207" name="Text Box 7"/>
          <p:cNvSpPr txBox="1">
            <a:spLocks noChangeArrowheads="1"/>
          </p:cNvSpPr>
          <p:nvPr/>
        </p:nvSpPr>
        <p:spPr bwMode="auto">
          <a:xfrm>
            <a:off x="539552" y="6418316"/>
            <a:ext cx="8347670" cy="30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da-DK" sz="1400" b="0" i="0" u="none" strike="noStrike" kern="1200" cap="none" spc="0" normalizeH="0" baseline="0" noProof="0" dirty="0">
                <a:ln>
                  <a:noFill/>
                </a:ln>
                <a:solidFill>
                  <a:prstClr val="black"/>
                </a:solidFill>
                <a:effectLst/>
                <a:uLnTx/>
                <a:uFillTx/>
                <a:latin typeface="Calibri" panose="020F0502020204030204"/>
                <a:ea typeface="+mn-ea"/>
                <a:cs typeface="+mn-cs"/>
              </a:rPr>
              <a:t>* Defined as not only the skills required, but also how people collectively need to behave (</a:t>
            </a:r>
            <a:r>
              <a:rPr kumimoji="0" lang="en-US" altLang="da-DK" sz="1400"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altLang="da-DK" sz="1400" b="0" i="0" u="none" strike="noStrike" kern="1200" cap="none" spc="0" normalizeH="0" baseline="0" noProof="0" dirty="0">
                <a:ln>
                  <a:noFill/>
                </a:ln>
                <a:solidFill>
                  <a:prstClr val="black"/>
                </a:solidFill>
                <a:effectLst/>
                <a:uLnTx/>
                <a:uFillTx/>
                <a:latin typeface="Calibri" panose="020F0502020204030204"/>
                <a:ea typeface="+mn-ea"/>
                <a:cs typeface="+mn-cs"/>
              </a:rPr>
              <a:t>. org values)</a:t>
            </a:r>
            <a:endParaRPr kumimoji="0" lang="en-AU" alt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5208" name="Text Box 8"/>
          <p:cNvSpPr txBox="1">
            <a:spLocks noChangeArrowheads="1"/>
          </p:cNvSpPr>
          <p:nvPr/>
        </p:nvSpPr>
        <p:spPr bwMode="auto">
          <a:xfrm>
            <a:off x="1600200" y="1605838"/>
            <a:ext cx="17526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da-DK" sz="2000" b="0" i="0" u="none" strike="noStrike" kern="1200" cap="none" spc="0" normalizeH="0" baseline="0" noProof="0" dirty="0">
                <a:ln>
                  <a:noFill/>
                </a:ln>
                <a:solidFill>
                  <a:schemeClr val="bg1"/>
                </a:solidFill>
                <a:effectLst/>
                <a:uLnTx/>
                <a:uFillTx/>
                <a:latin typeface="Calibri" panose="020F0502020204030204"/>
                <a:ea typeface="+mn-ea"/>
                <a:cs typeface="+mn-cs"/>
              </a:rPr>
              <a:t>Trends in the environment that surround </a:t>
            </a:r>
            <a:endParaRPr kumimoji="0" lang="en-AU" altLang="da-DK" sz="2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35209" name="Text Box 9"/>
          <p:cNvSpPr txBox="1">
            <a:spLocks noChangeArrowheads="1"/>
          </p:cNvSpPr>
          <p:nvPr/>
        </p:nvSpPr>
        <p:spPr bwMode="auto">
          <a:xfrm>
            <a:off x="5768752" y="1647279"/>
            <a:ext cx="16764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da-DK" sz="2000" dirty="0" err="1">
                <a:solidFill>
                  <a:schemeClr val="bg1"/>
                </a:solidFill>
                <a:latin typeface="Calibri" panose="020F0502020204030204"/>
              </a:rPr>
              <a:t>Organisational</a:t>
            </a:r>
            <a:r>
              <a:rPr kumimoji="0" lang="en-US" altLang="da-DK" sz="2000" b="0" i="0" u="none" strike="noStrike" kern="1200" cap="none" spc="0" normalizeH="0" baseline="0" noProof="0" dirty="0">
                <a:ln>
                  <a:noFill/>
                </a:ln>
                <a:solidFill>
                  <a:schemeClr val="bg1"/>
                </a:solidFill>
                <a:effectLst/>
                <a:uLnTx/>
                <a:uFillTx/>
                <a:latin typeface="Calibri" panose="020F0502020204030204"/>
                <a:ea typeface="+mn-ea"/>
                <a:cs typeface="+mn-cs"/>
              </a:rPr>
              <a:t> strategy</a:t>
            </a:r>
            <a:endParaRPr kumimoji="0" lang="en-AU" altLang="da-DK" sz="2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35210" name="Line 10"/>
          <p:cNvSpPr>
            <a:spLocks noChangeShapeType="1"/>
          </p:cNvSpPr>
          <p:nvPr/>
        </p:nvSpPr>
        <p:spPr bwMode="auto">
          <a:xfrm>
            <a:off x="3693840" y="2148047"/>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211" name="Line 11"/>
          <p:cNvSpPr>
            <a:spLocks noChangeShapeType="1"/>
          </p:cNvSpPr>
          <p:nvPr/>
        </p:nvSpPr>
        <p:spPr bwMode="auto">
          <a:xfrm flipH="1">
            <a:off x="5065440" y="2757647"/>
            <a:ext cx="762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212" name="Line 12"/>
          <p:cNvSpPr>
            <a:spLocks noChangeShapeType="1"/>
          </p:cNvSpPr>
          <p:nvPr/>
        </p:nvSpPr>
        <p:spPr bwMode="auto">
          <a:xfrm>
            <a:off x="4495800" y="4267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213" name="Oval 13"/>
          <p:cNvSpPr>
            <a:spLocks noChangeArrowheads="1"/>
          </p:cNvSpPr>
          <p:nvPr/>
        </p:nvSpPr>
        <p:spPr bwMode="auto">
          <a:xfrm>
            <a:off x="3352800" y="4876800"/>
            <a:ext cx="24384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214" name="Text Box 14"/>
          <p:cNvSpPr txBox="1">
            <a:spLocks noChangeArrowheads="1"/>
          </p:cNvSpPr>
          <p:nvPr/>
        </p:nvSpPr>
        <p:spPr bwMode="auto">
          <a:xfrm>
            <a:off x="3733800" y="5211762"/>
            <a:ext cx="2286000"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da-DK" sz="2000" b="0" i="0" u="none" strike="noStrike" kern="1200" cap="none" spc="0" normalizeH="0" baseline="0" noProof="0" dirty="0">
                <a:ln>
                  <a:noFill/>
                </a:ln>
                <a:solidFill>
                  <a:schemeClr val="bg1"/>
                </a:solidFill>
                <a:effectLst/>
                <a:uLnTx/>
                <a:uFillTx/>
                <a:latin typeface="Calibri" panose="020F0502020204030204"/>
                <a:ea typeface="+mn-ea"/>
                <a:cs typeface="+mn-cs"/>
              </a:rPr>
              <a:t>Talent priorities</a:t>
            </a:r>
            <a:endParaRPr kumimoji="0" lang="en-AU" altLang="da-DK" sz="2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35215" name="Text Box 15"/>
          <p:cNvSpPr txBox="1">
            <a:spLocks noChangeArrowheads="1"/>
          </p:cNvSpPr>
          <p:nvPr/>
        </p:nvSpPr>
        <p:spPr bwMode="auto">
          <a:xfrm>
            <a:off x="7052270" y="5791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da-DK" sz="1200" b="0" i="0" u="none" strike="noStrike" kern="1200" cap="none" spc="0" normalizeH="0" baseline="0" noProof="0" dirty="0">
                <a:ln>
                  <a:noFill/>
                </a:ln>
                <a:solidFill>
                  <a:prstClr val="black"/>
                </a:solidFill>
                <a:effectLst/>
                <a:uLnTx/>
                <a:uFillTx/>
                <a:latin typeface="Calibri" panose="020F0502020204030204"/>
                <a:ea typeface="+mn-ea"/>
                <a:cs typeface="+mn-cs"/>
              </a:rPr>
              <a:t>Adapted from </a:t>
            </a:r>
            <a:r>
              <a:rPr kumimoji="0" lang="en-US" altLang="da-DK" sz="1200" b="0" i="0" u="none" strike="noStrike" kern="1200" cap="none" spc="0" normalizeH="0" baseline="0" noProof="0" dirty="0" err="1">
                <a:ln>
                  <a:noFill/>
                </a:ln>
                <a:solidFill>
                  <a:prstClr val="black"/>
                </a:solidFill>
                <a:effectLst/>
                <a:uLnTx/>
                <a:uFillTx/>
                <a:latin typeface="Calibri" panose="020F0502020204030204"/>
                <a:ea typeface="+mn-ea"/>
                <a:cs typeface="+mn-cs"/>
              </a:rPr>
              <a:t>Ulrick</a:t>
            </a:r>
            <a:r>
              <a:rPr kumimoji="0" lang="en-US" altLang="da-DK" sz="120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US" altLang="da-DK" sz="1200" b="0" i="0" u="none" strike="noStrike" kern="1200" cap="none" spc="0" normalizeH="0" baseline="0" noProof="0" dirty="0" err="1">
                <a:ln>
                  <a:noFill/>
                </a:ln>
                <a:solidFill>
                  <a:prstClr val="black"/>
                </a:solidFill>
                <a:effectLst/>
                <a:uLnTx/>
                <a:uFillTx/>
                <a:latin typeface="Calibri" panose="020F0502020204030204"/>
                <a:ea typeface="+mn-ea"/>
                <a:cs typeface="+mn-cs"/>
              </a:rPr>
              <a:t>brockbank</a:t>
            </a:r>
            <a:endParaRPr kumimoji="0" lang="en-AU" alt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5219" name="Oval 19"/>
          <p:cNvSpPr>
            <a:spLocks noChangeArrowheads="1"/>
          </p:cNvSpPr>
          <p:nvPr/>
        </p:nvSpPr>
        <p:spPr bwMode="auto">
          <a:xfrm>
            <a:off x="990600" y="3886200"/>
            <a:ext cx="22098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220" name="Text Box 20"/>
          <p:cNvSpPr txBox="1">
            <a:spLocks noChangeArrowheads="1"/>
          </p:cNvSpPr>
          <p:nvPr/>
        </p:nvSpPr>
        <p:spPr bwMode="auto">
          <a:xfrm>
            <a:off x="1219200" y="4191000"/>
            <a:ext cx="17526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da-DK" sz="2000" b="0" i="0" u="none" strike="noStrike" kern="1200" cap="none" spc="0" normalizeH="0" baseline="0" noProof="0">
                <a:ln>
                  <a:noFill/>
                </a:ln>
                <a:solidFill>
                  <a:schemeClr val="bg1"/>
                </a:solidFill>
                <a:effectLst/>
                <a:uLnTx/>
                <a:uFillTx/>
                <a:latin typeface="Calibri" panose="020F0502020204030204"/>
                <a:ea typeface="+mn-ea"/>
                <a:cs typeface="+mn-cs"/>
              </a:rPr>
              <a:t>Current People Challenges</a:t>
            </a:r>
            <a:endParaRPr kumimoji="0" lang="en-AU" altLang="da-DK" sz="20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435221" name="Line 21"/>
          <p:cNvSpPr>
            <a:spLocks noChangeShapeType="1"/>
          </p:cNvSpPr>
          <p:nvPr/>
        </p:nvSpPr>
        <p:spPr bwMode="auto">
          <a:xfrm>
            <a:off x="3276600" y="45720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222" name="Oval 22"/>
          <p:cNvSpPr>
            <a:spLocks noChangeArrowheads="1"/>
          </p:cNvSpPr>
          <p:nvPr/>
        </p:nvSpPr>
        <p:spPr bwMode="auto">
          <a:xfrm>
            <a:off x="5791200" y="3886200"/>
            <a:ext cx="22098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223" name="Text Box 23"/>
          <p:cNvSpPr txBox="1">
            <a:spLocks noChangeArrowheads="1"/>
          </p:cNvSpPr>
          <p:nvPr/>
        </p:nvSpPr>
        <p:spPr bwMode="auto">
          <a:xfrm>
            <a:off x="6019800" y="4038600"/>
            <a:ext cx="17526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da-DK" sz="2000" b="0" i="0" u="none" strike="noStrike" kern="1200" cap="none" spc="0" normalizeH="0" baseline="0" noProof="0">
                <a:ln>
                  <a:noFill/>
                </a:ln>
                <a:solidFill>
                  <a:schemeClr val="bg1"/>
                </a:solidFill>
                <a:effectLst/>
                <a:uLnTx/>
                <a:uFillTx/>
                <a:latin typeface="Calibri" panose="020F0502020204030204"/>
                <a:ea typeface="+mn-ea"/>
                <a:cs typeface="+mn-cs"/>
              </a:rPr>
              <a:t>Current Organisational Capabilities</a:t>
            </a:r>
            <a:endParaRPr kumimoji="0" lang="en-AU" altLang="da-DK" sz="20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435224" name="Line 24"/>
          <p:cNvSpPr>
            <a:spLocks noChangeShapeType="1"/>
          </p:cNvSpPr>
          <p:nvPr/>
        </p:nvSpPr>
        <p:spPr bwMode="auto">
          <a:xfrm flipH="1">
            <a:off x="4572000" y="45720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407442"/>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0F61C2-ED26-46A1-85FB-20A1B7D38FA3}"/>
              </a:ext>
            </a:extLst>
          </p:cNvPr>
          <p:cNvSpPr>
            <a:spLocks noGrp="1"/>
          </p:cNvSpPr>
          <p:nvPr>
            <p:ph idx="1"/>
          </p:nvPr>
        </p:nvSpPr>
        <p:spPr/>
        <p:txBody>
          <a:bodyPr/>
          <a:lstStyle/>
          <a:p>
            <a:pPr>
              <a:lnSpc>
                <a:spcPct val="100000"/>
              </a:lnSpc>
            </a:pPr>
            <a:r>
              <a:rPr lang="en-US" sz="2400" dirty="0"/>
              <a:t>The burning question from the CEO was</a:t>
            </a:r>
          </a:p>
          <a:p>
            <a:pPr>
              <a:lnSpc>
                <a:spcPct val="100000"/>
              </a:lnSpc>
            </a:pPr>
            <a:endParaRPr lang="en-US" sz="2400" dirty="0"/>
          </a:p>
          <a:p>
            <a:pPr marL="285750" indent="-285750">
              <a:lnSpc>
                <a:spcPct val="100000"/>
              </a:lnSpc>
              <a:buFont typeface="Arial" panose="020B0604020202020204" pitchFamily="34" charset="0"/>
              <a:buChar char="•"/>
            </a:pPr>
            <a:r>
              <a:rPr lang="en-US" sz="2400" dirty="0"/>
              <a:t>Why does nothing happen?</a:t>
            </a:r>
          </a:p>
          <a:p>
            <a:pPr marL="555743" lvl="1" indent="-285750">
              <a:lnSpc>
                <a:spcPct val="100000"/>
              </a:lnSpc>
              <a:buFont typeface="Arial" panose="020B0604020202020204" pitchFamily="34" charset="0"/>
              <a:buChar char="•"/>
            </a:pPr>
            <a:r>
              <a:rPr lang="en-US" sz="2400" dirty="0"/>
              <a:t>Strategy implementation</a:t>
            </a:r>
          </a:p>
          <a:p>
            <a:pPr marL="555743" lvl="1" indent="-285750">
              <a:lnSpc>
                <a:spcPct val="100000"/>
              </a:lnSpc>
              <a:buFont typeface="Arial" panose="020B0604020202020204" pitchFamily="34" charset="0"/>
              <a:buChar char="•"/>
            </a:pPr>
            <a:r>
              <a:rPr lang="en-US" sz="2400" dirty="0"/>
              <a:t>Change of behavior</a:t>
            </a:r>
          </a:p>
          <a:p>
            <a:pPr marL="555743" lvl="1" indent="-285750">
              <a:lnSpc>
                <a:spcPct val="100000"/>
              </a:lnSpc>
              <a:buFont typeface="Arial" panose="020B0604020202020204" pitchFamily="34" charset="0"/>
              <a:buChar char="•"/>
            </a:pPr>
            <a:endParaRPr lang="en-US" sz="2400" dirty="0"/>
          </a:p>
          <a:p>
            <a:pPr marL="285750" indent="-285750">
              <a:lnSpc>
                <a:spcPct val="100000"/>
              </a:lnSpc>
              <a:buFont typeface="Arial" panose="020B0604020202020204" pitchFamily="34" charset="0"/>
              <a:buChar char="•"/>
            </a:pPr>
            <a:r>
              <a:rPr lang="en-US" sz="2400" dirty="0"/>
              <a:t>Key research questions were</a:t>
            </a:r>
          </a:p>
          <a:p>
            <a:pPr marL="555743" lvl="1" indent="-285750">
              <a:lnSpc>
                <a:spcPct val="100000"/>
              </a:lnSpc>
              <a:buFont typeface="Arial" panose="020B0604020202020204" pitchFamily="34" charset="0"/>
              <a:buChar char="•"/>
            </a:pPr>
            <a:r>
              <a:rPr lang="en-US" sz="2400" dirty="0"/>
              <a:t>Is it a Level or Silo issue</a:t>
            </a:r>
          </a:p>
          <a:p>
            <a:pPr marL="555743" lvl="1" indent="-285750">
              <a:lnSpc>
                <a:spcPct val="100000"/>
              </a:lnSpc>
              <a:buFont typeface="Arial" panose="020B0604020202020204" pitchFamily="34" charset="0"/>
              <a:buChar char="•"/>
            </a:pPr>
            <a:r>
              <a:rPr lang="en-US" sz="2400" dirty="0"/>
              <a:t>Identify the key driver or blockers for change and agility</a:t>
            </a:r>
          </a:p>
          <a:p>
            <a:pPr marL="555743" lvl="1" indent="-285750">
              <a:lnSpc>
                <a:spcPct val="100000"/>
              </a:lnSpc>
              <a:buFont typeface="Arial" panose="020B0604020202020204" pitchFamily="34" charset="0"/>
              <a:buChar char="•"/>
            </a:pPr>
            <a:endParaRPr lang="en-US" sz="2400" dirty="0"/>
          </a:p>
          <a:p>
            <a:pPr>
              <a:lnSpc>
                <a:spcPct val="100000"/>
              </a:lnSpc>
            </a:pPr>
            <a:endParaRPr lang="en-US" sz="2400" dirty="0"/>
          </a:p>
        </p:txBody>
      </p:sp>
      <p:sp>
        <p:nvSpPr>
          <p:cNvPr id="3" name="Footer Placeholder 2">
            <a:extLst>
              <a:ext uri="{FF2B5EF4-FFF2-40B4-BE49-F238E27FC236}">
                <a16:creationId xmlns:a16="http://schemas.microsoft.com/office/drawing/2014/main" id="{ECCE6A6A-6128-4E3E-B567-F3DE8D6C20A4}"/>
              </a:ext>
            </a:extLst>
          </p:cNvPr>
          <p:cNvSpPr>
            <a:spLocks noGrp="1"/>
          </p:cNvSpPr>
          <p:nvPr>
            <p:ph type="ftr" sz="quarter" idx="3"/>
          </p:nvPr>
        </p:nvSpPr>
        <p:spPr/>
        <p:txBody>
          <a:bodyPr/>
          <a:lstStyle/>
          <a:p>
            <a:r>
              <a:rPr lang="da-DK">
                <a:solidFill>
                  <a:srgbClr val="000000">
                    <a:lumMod val="75000"/>
                    <a:lumOff val="25000"/>
                  </a:srgbClr>
                </a:solidFill>
              </a:rPr>
              <a:t>WWW.HUCAMA.COM</a:t>
            </a:r>
            <a:endParaRPr lang="en-US" dirty="0">
              <a:solidFill>
                <a:srgbClr val="000000">
                  <a:lumMod val="75000"/>
                  <a:lumOff val="25000"/>
                </a:srgbClr>
              </a:solidFill>
            </a:endParaRPr>
          </a:p>
        </p:txBody>
      </p:sp>
      <p:sp>
        <p:nvSpPr>
          <p:cNvPr id="4" name="Slide Number Placeholder 3">
            <a:extLst>
              <a:ext uri="{FF2B5EF4-FFF2-40B4-BE49-F238E27FC236}">
                <a16:creationId xmlns:a16="http://schemas.microsoft.com/office/drawing/2014/main" id="{F763D6B3-773F-4E30-993C-CAB097302D08}"/>
              </a:ext>
            </a:extLst>
          </p:cNvPr>
          <p:cNvSpPr>
            <a:spLocks noGrp="1"/>
          </p:cNvSpPr>
          <p:nvPr>
            <p:ph type="sldNum" sz="quarter" idx="4"/>
          </p:nvPr>
        </p:nvSpPr>
        <p:spPr/>
        <p:txBody>
          <a:bodyPr/>
          <a:lstStyle/>
          <a:p>
            <a:fld id="{94B76274-644E-A243-B157-AB2A0637F1FA}" type="slidenum">
              <a:rPr lang="en-US" smtClean="0">
                <a:solidFill>
                  <a:srgbClr val="BFCB26"/>
                </a:solidFill>
              </a:rPr>
              <a:pPr/>
              <a:t>15</a:t>
            </a:fld>
            <a:endParaRPr lang="en-US" dirty="0">
              <a:solidFill>
                <a:srgbClr val="BFCB26"/>
              </a:solidFill>
            </a:endParaRPr>
          </a:p>
        </p:txBody>
      </p:sp>
      <p:sp>
        <p:nvSpPr>
          <p:cNvPr id="5" name="Title 4">
            <a:extLst>
              <a:ext uri="{FF2B5EF4-FFF2-40B4-BE49-F238E27FC236}">
                <a16:creationId xmlns:a16="http://schemas.microsoft.com/office/drawing/2014/main" id="{6AAB49EA-8C92-4B20-88F0-97EE026CA262}"/>
              </a:ext>
            </a:extLst>
          </p:cNvPr>
          <p:cNvSpPr>
            <a:spLocks noGrp="1"/>
          </p:cNvSpPr>
          <p:nvPr>
            <p:ph type="title"/>
          </p:nvPr>
        </p:nvSpPr>
        <p:spPr/>
        <p:txBody>
          <a:bodyPr/>
          <a:lstStyle/>
          <a:p>
            <a:r>
              <a:rPr lang="da-DK" dirty="0"/>
              <a:t>A big research from a Danish international</a:t>
            </a:r>
          </a:p>
        </p:txBody>
      </p:sp>
    </p:spTree>
    <p:extLst>
      <p:ext uri="{BB962C8B-B14F-4D97-AF65-F5344CB8AC3E}">
        <p14:creationId xmlns:p14="http://schemas.microsoft.com/office/powerpoint/2010/main" val="2388460739"/>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8863" y="263729"/>
            <a:ext cx="7317482" cy="1074875"/>
          </a:xfrm>
        </p:spPr>
        <p:txBody>
          <a:bodyPr/>
          <a:lstStyle/>
          <a:p>
            <a:r>
              <a:rPr lang="en-US" dirty="0"/>
              <a:t>OE is driven by the managers ability to empower</a:t>
            </a:r>
          </a:p>
        </p:txBody>
      </p:sp>
      <p:graphicFrame>
        <p:nvGraphicFramePr>
          <p:cNvPr id="7" name="Pladsholder til indhold 4"/>
          <p:cNvGraphicFramePr>
            <a:graphicFrameLocks/>
          </p:cNvGraphicFramePr>
          <p:nvPr>
            <p:extLst>
              <p:ext uri="{D42A27DB-BD31-4B8C-83A1-F6EECF244321}">
                <p14:modId xmlns:p14="http://schemas.microsoft.com/office/powerpoint/2010/main" val="3636629866"/>
              </p:ext>
            </p:extLst>
          </p:nvPr>
        </p:nvGraphicFramePr>
        <p:xfrm>
          <a:off x="1027867" y="2123478"/>
          <a:ext cx="7652670" cy="3672407"/>
        </p:xfrm>
        <a:graphic>
          <a:graphicData uri="http://schemas.openxmlformats.org/drawingml/2006/table">
            <a:tbl>
              <a:tblPr/>
              <a:tblGrid>
                <a:gridCol w="698625">
                  <a:extLst>
                    <a:ext uri="{9D8B030D-6E8A-4147-A177-3AD203B41FA5}">
                      <a16:colId xmlns:a16="http://schemas.microsoft.com/office/drawing/2014/main" val="20000"/>
                    </a:ext>
                  </a:extLst>
                </a:gridCol>
                <a:gridCol w="6954045">
                  <a:extLst>
                    <a:ext uri="{9D8B030D-6E8A-4147-A177-3AD203B41FA5}">
                      <a16:colId xmlns:a16="http://schemas.microsoft.com/office/drawing/2014/main" val="20001"/>
                    </a:ext>
                  </a:extLst>
                </a:gridCol>
              </a:tblGrid>
              <a:tr h="585724">
                <a:tc>
                  <a:txBody>
                    <a:bodyPr/>
                    <a:lstStyle/>
                    <a:p>
                      <a:pPr marL="36195" marR="36195">
                        <a:spcBef>
                          <a:spcPts val="285"/>
                        </a:spcBef>
                        <a:spcAft>
                          <a:spcPts val="285"/>
                        </a:spcAft>
                      </a:pPr>
                      <a:r>
                        <a:rPr lang="da-DK" sz="2000" dirty="0">
                          <a:latin typeface="Arial"/>
                          <a:ea typeface="Lucida Sans Unicode"/>
                          <a:cs typeface="Times New Roman"/>
                        </a:rPr>
                        <a:t>.44**</a:t>
                      </a:r>
                    </a:p>
                  </a:txBody>
                  <a:tcPr marL="19050" marR="19050" marT="0" marB="0" anchor="ctr">
                    <a:lnL>
                      <a:noFill/>
                    </a:lnL>
                    <a:lnR>
                      <a:noFill/>
                    </a:lnR>
                    <a:lnT>
                      <a:noFill/>
                    </a:lnT>
                    <a:lnB>
                      <a:noFill/>
                    </a:lnB>
                  </a:tcPr>
                </a:tc>
                <a:tc>
                  <a:txBody>
                    <a:bodyPr/>
                    <a:lstStyle/>
                    <a:p>
                      <a:pPr marL="36195" marR="36195">
                        <a:spcBef>
                          <a:spcPts val="285"/>
                        </a:spcBef>
                        <a:spcAft>
                          <a:spcPts val="285"/>
                        </a:spcAft>
                      </a:pPr>
                      <a:r>
                        <a:rPr lang="en-GB" sz="2000" dirty="0">
                          <a:latin typeface="Arial"/>
                          <a:ea typeface="Lucida Sans Unicode"/>
                          <a:cs typeface="Times New Roman"/>
                        </a:rPr>
                        <a:t>Time,</a:t>
                      </a:r>
                      <a:r>
                        <a:rPr lang="en-GB" sz="2000" dirty="0">
                          <a:latin typeface="Arial"/>
                          <a:ea typeface="Arial"/>
                          <a:cs typeface="Arial"/>
                        </a:rPr>
                        <a:t> </a:t>
                      </a:r>
                      <a:r>
                        <a:rPr lang="en-GB" sz="2000" dirty="0">
                          <a:latin typeface="Arial"/>
                          <a:ea typeface="Lucida Sans Unicode"/>
                          <a:cs typeface="Times New Roman"/>
                        </a:rPr>
                        <a:t>dedication</a:t>
                      </a:r>
                      <a:r>
                        <a:rPr lang="en-GB" sz="2000" dirty="0">
                          <a:latin typeface="Arial"/>
                          <a:ea typeface="Arial"/>
                          <a:cs typeface="Arial"/>
                        </a:rPr>
                        <a:t> </a:t>
                      </a:r>
                      <a:r>
                        <a:rPr lang="en-GB" sz="2000" dirty="0">
                          <a:latin typeface="Arial"/>
                          <a:ea typeface="Lucida Sans Unicode"/>
                          <a:cs typeface="Times New Roman"/>
                        </a:rPr>
                        <a:t>to</a:t>
                      </a:r>
                      <a:r>
                        <a:rPr lang="en-GB" sz="2000" dirty="0">
                          <a:latin typeface="Arial"/>
                          <a:ea typeface="Arial"/>
                          <a:cs typeface="Arial"/>
                        </a:rPr>
                        <a:t> </a:t>
                      </a:r>
                      <a:r>
                        <a:rPr lang="en-GB" sz="2000" dirty="0">
                          <a:latin typeface="Arial"/>
                          <a:ea typeface="Lucida Sans Unicode"/>
                          <a:cs typeface="Times New Roman"/>
                        </a:rPr>
                        <a:t>support</a:t>
                      </a:r>
                      <a:r>
                        <a:rPr lang="en-GB" sz="2000" dirty="0">
                          <a:latin typeface="Arial"/>
                          <a:ea typeface="Arial"/>
                          <a:cs typeface="Arial"/>
                        </a:rPr>
                        <a:t> </a:t>
                      </a:r>
                      <a:r>
                        <a:rPr lang="en-GB" sz="2000" dirty="0">
                          <a:latin typeface="Arial"/>
                          <a:ea typeface="Lucida Sans Unicode"/>
                          <a:cs typeface="Times New Roman"/>
                        </a:rPr>
                        <a:t>learning</a:t>
                      </a:r>
                      <a:r>
                        <a:rPr lang="en-GB" sz="2000" dirty="0">
                          <a:latin typeface="Arial"/>
                          <a:ea typeface="Arial"/>
                          <a:cs typeface="Arial"/>
                        </a:rPr>
                        <a:t> </a:t>
                      </a:r>
                      <a:r>
                        <a:rPr lang="en-GB" sz="2000" dirty="0">
                          <a:latin typeface="Arial"/>
                          <a:ea typeface="Lucida Sans Unicode"/>
                          <a:cs typeface="Times New Roman"/>
                        </a:rPr>
                        <a:t>and</a:t>
                      </a:r>
                      <a:r>
                        <a:rPr lang="en-GB" sz="2000" dirty="0">
                          <a:latin typeface="Arial"/>
                          <a:ea typeface="Arial"/>
                          <a:cs typeface="Arial"/>
                        </a:rPr>
                        <a:t> </a:t>
                      </a:r>
                      <a:r>
                        <a:rPr lang="en-GB" sz="2000" dirty="0">
                          <a:latin typeface="Arial"/>
                          <a:ea typeface="Lucida Sans Unicode"/>
                          <a:cs typeface="Times New Roman"/>
                        </a:rPr>
                        <a:t>development</a:t>
                      </a:r>
                      <a:endParaRPr lang="da-DK" sz="2000" dirty="0">
                        <a:latin typeface="Arial"/>
                        <a:ea typeface="Lucida Sans Unicode"/>
                        <a:cs typeface="Times New Roman"/>
                      </a:endParaRPr>
                    </a:p>
                  </a:txBody>
                  <a:tcPr marL="19050" marR="19050" marT="0" marB="0" anchor="ctr">
                    <a:lnL>
                      <a:noFill/>
                    </a:lnL>
                    <a:lnR>
                      <a:noFill/>
                    </a:lnR>
                    <a:lnT>
                      <a:noFill/>
                    </a:lnT>
                    <a:lnB>
                      <a:noFill/>
                    </a:lnB>
                  </a:tcPr>
                </a:tc>
                <a:extLst>
                  <a:ext uri="{0D108BD9-81ED-4DB2-BD59-A6C34878D82A}">
                    <a16:rowId xmlns:a16="http://schemas.microsoft.com/office/drawing/2014/main" val="10000"/>
                  </a:ext>
                </a:extLst>
              </a:tr>
              <a:tr h="585724">
                <a:tc>
                  <a:txBody>
                    <a:bodyPr/>
                    <a:lstStyle/>
                    <a:p>
                      <a:pPr marL="36195" marR="36195">
                        <a:spcBef>
                          <a:spcPts val="285"/>
                        </a:spcBef>
                        <a:spcAft>
                          <a:spcPts val="285"/>
                        </a:spcAft>
                      </a:pPr>
                      <a:r>
                        <a:rPr lang="da-DK" sz="2000" dirty="0">
                          <a:latin typeface="Arial"/>
                          <a:ea typeface="Lucida Sans Unicode"/>
                          <a:cs typeface="Times New Roman"/>
                        </a:rPr>
                        <a:t>.37**</a:t>
                      </a:r>
                    </a:p>
                  </a:txBody>
                  <a:tcPr marL="19050" marR="19050" marT="0" marB="0" anchor="ctr">
                    <a:lnL>
                      <a:noFill/>
                    </a:lnL>
                    <a:lnR>
                      <a:noFill/>
                    </a:lnR>
                    <a:lnT>
                      <a:noFill/>
                    </a:lnT>
                    <a:lnB>
                      <a:noFill/>
                    </a:lnB>
                  </a:tcPr>
                </a:tc>
                <a:tc>
                  <a:txBody>
                    <a:bodyPr/>
                    <a:lstStyle/>
                    <a:p>
                      <a:pPr marL="36195" marR="36195">
                        <a:spcBef>
                          <a:spcPts val="285"/>
                        </a:spcBef>
                        <a:spcAft>
                          <a:spcPts val="285"/>
                        </a:spcAft>
                      </a:pPr>
                      <a:r>
                        <a:rPr lang="en-GB" sz="2000" dirty="0">
                          <a:latin typeface="Arial"/>
                          <a:ea typeface="Lucida Sans Unicode"/>
                          <a:cs typeface="Times New Roman"/>
                        </a:rPr>
                        <a:t>Creates</a:t>
                      </a:r>
                      <a:r>
                        <a:rPr lang="en-GB" sz="2000" dirty="0">
                          <a:latin typeface="Arial"/>
                          <a:ea typeface="Arial"/>
                          <a:cs typeface="Arial"/>
                        </a:rPr>
                        <a:t> </a:t>
                      </a:r>
                      <a:r>
                        <a:rPr lang="en-GB" sz="2000" dirty="0">
                          <a:latin typeface="Arial"/>
                          <a:ea typeface="Lucida Sans Unicode"/>
                          <a:cs typeface="Times New Roman"/>
                        </a:rPr>
                        <a:t>on</a:t>
                      </a:r>
                      <a:r>
                        <a:rPr lang="en-GB" sz="2000" dirty="0">
                          <a:latin typeface="Arial"/>
                          <a:ea typeface="Arial"/>
                          <a:cs typeface="Arial"/>
                        </a:rPr>
                        <a:t> </a:t>
                      </a:r>
                      <a:r>
                        <a:rPr lang="en-GB" sz="2000" dirty="0">
                          <a:latin typeface="Arial"/>
                          <a:ea typeface="Lucida Sans Unicode"/>
                          <a:cs typeface="Times New Roman"/>
                        </a:rPr>
                        <a:t>the</a:t>
                      </a:r>
                      <a:r>
                        <a:rPr lang="en-GB" sz="2000" dirty="0">
                          <a:latin typeface="Arial"/>
                          <a:ea typeface="Arial"/>
                          <a:cs typeface="Arial"/>
                        </a:rPr>
                        <a:t> </a:t>
                      </a:r>
                      <a:r>
                        <a:rPr lang="en-GB" sz="2000" dirty="0">
                          <a:latin typeface="Arial"/>
                          <a:ea typeface="Lucida Sans Unicode"/>
                          <a:cs typeface="Times New Roman"/>
                        </a:rPr>
                        <a:t>job</a:t>
                      </a:r>
                      <a:r>
                        <a:rPr lang="en-GB" sz="2000" dirty="0">
                          <a:latin typeface="Arial"/>
                          <a:ea typeface="Arial"/>
                          <a:cs typeface="Arial"/>
                        </a:rPr>
                        <a:t> </a:t>
                      </a:r>
                      <a:r>
                        <a:rPr lang="en-GB" sz="2000" dirty="0">
                          <a:latin typeface="Arial"/>
                          <a:ea typeface="Lucida Sans Unicode"/>
                          <a:cs typeface="Times New Roman"/>
                        </a:rPr>
                        <a:t>learning</a:t>
                      </a:r>
                      <a:r>
                        <a:rPr lang="en-GB" sz="2000" dirty="0">
                          <a:latin typeface="Arial"/>
                          <a:ea typeface="Arial"/>
                          <a:cs typeface="Arial"/>
                        </a:rPr>
                        <a:t> </a:t>
                      </a:r>
                      <a:r>
                        <a:rPr lang="en-GB" sz="2000" dirty="0">
                          <a:latin typeface="Arial"/>
                          <a:ea typeface="Lucida Sans Unicode"/>
                          <a:cs typeface="Times New Roman"/>
                        </a:rPr>
                        <a:t>opportunities</a:t>
                      </a:r>
                      <a:endParaRPr lang="da-DK" sz="2000" dirty="0">
                        <a:latin typeface="Arial"/>
                        <a:ea typeface="Lucida Sans Unicode"/>
                        <a:cs typeface="Times New Roman"/>
                      </a:endParaRPr>
                    </a:p>
                  </a:txBody>
                  <a:tcPr marL="19050" marR="19050" marT="0" marB="0" anchor="ctr">
                    <a:lnL>
                      <a:noFill/>
                    </a:lnL>
                    <a:lnR>
                      <a:noFill/>
                    </a:lnR>
                    <a:lnT>
                      <a:noFill/>
                    </a:lnT>
                    <a:lnB>
                      <a:noFill/>
                    </a:lnB>
                  </a:tcPr>
                </a:tc>
                <a:extLst>
                  <a:ext uri="{0D108BD9-81ED-4DB2-BD59-A6C34878D82A}">
                    <a16:rowId xmlns:a16="http://schemas.microsoft.com/office/drawing/2014/main" val="10001"/>
                  </a:ext>
                </a:extLst>
              </a:tr>
              <a:tr h="585724">
                <a:tc>
                  <a:txBody>
                    <a:bodyPr/>
                    <a:lstStyle/>
                    <a:p>
                      <a:pPr marL="36195" marR="36195">
                        <a:spcBef>
                          <a:spcPts val="285"/>
                        </a:spcBef>
                        <a:spcAft>
                          <a:spcPts val="285"/>
                        </a:spcAft>
                      </a:pPr>
                      <a:r>
                        <a:rPr lang="da-DK" sz="2000" dirty="0">
                          <a:latin typeface="Arial"/>
                          <a:ea typeface="Lucida Sans Unicode"/>
                          <a:cs typeface="Times New Roman"/>
                        </a:rPr>
                        <a:t>.42**</a:t>
                      </a:r>
                    </a:p>
                  </a:txBody>
                  <a:tcPr marL="19050" marR="19050" marT="0" marB="0" anchor="ctr">
                    <a:lnL>
                      <a:noFill/>
                    </a:lnL>
                    <a:lnR>
                      <a:noFill/>
                    </a:lnR>
                    <a:lnT>
                      <a:noFill/>
                    </a:lnT>
                    <a:lnB>
                      <a:noFill/>
                    </a:lnB>
                  </a:tcPr>
                </a:tc>
                <a:tc>
                  <a:txBody>
                    <a:bodyPr/>
                    <a:lstStyle/>
                    <a:p>
                      <a:pPr marL="36195" marR="36195">
                        <a:spcBef>
                          <a:spcPts val="285"/>
                        </a:spcBef>
                        <a:spcAft>
                          <a:spcPts val="285"/>
                        </a:spcAft>
                      </a:pPr>
                      <a:r>
                        <a:rPr lang="en-GB" sz="2000" dirty="0">
                          <a:latin typeface="Arial"/>
                          <a:ea typeface="Lucida Sans Unicode"/>
                          <a:cs typeface="Times New Roman"/>
                        </a:rPr>
                        <a:t>Makes</a:t>
                      </a:r>
                      <a:r>
                        <a:rPr lang="en-GB" sz="2000" dirty="0">
                          <a:latin typeface="Arial"/>
                          <a:ea typeface="Arial"/>
                          <a:cs typeface="Arial"/>
                        </a:rPr>
                        <a:t> </a:t>
                      </a:r>
                      <a:r>
                        <a:rPr lang="en-GB" sz="2000" dirty="0">
                          <a:latin typeface="Arial"/>
                          <a:ea typeface="Lucida Sans Unicode"/>
                          <a:cs typeface="Times New Roman"/>
                        </a:rPr>
                        <a:t>sure</a:t>
                      </a:r>
                      <a:r>
                        <a:rPr lang="en-GB" sz="2000" dirty="0">
                          <a:latin typeface="Arial"/>
                          <a:ea typeface="Arial"/>
                          <a:cs typeface="Arial"/>
                        </a:rPr>
                        <a:t> </a:t>
                      </a:r>
                      <a:r>
                        <a:rPr lang="en-GB" sz="2000" dirty="0">
                          <a:latin typeface="Arial"/>
                          <a:ea typeface="Lucida Sans Unicode"/>
                          <a:cs typeface="Times New Roman"/>
                        </a:rPr>
                        <a:t>that</a:t>
                      </a:r>
                      <a:r>
                        <a:rPr lang="en-GB" sz="2000" dirty="0">
                          <a:latin typeface="Arial"/>
                          <a:ea typeface="Arial"/>
                          <a:cs typeface="Arial"/>
                        </a:rPr>
                        <a:t> </a:t>
                      </a:r>
                      <a:r>
                        <a:rPr lang="en-GB" sz="2000" dirty="0">
                          <a:latin typeface="Arial"/>
                          <a:ea typeface="Lucida Sans Unicode"/>
                          <a:cs typeface="Times New Roman"/>
                        </a:rPr>
                        <a:t>individuals</a:t>
                      </a:r>
                      <a:r>
                        <a:rPr lang="en-GB" sz="2000" dirty="0">
                          <a:latin typeface="Arial"/>
                          <a:ea typeface="Arial"/>
                          <a:cs typeface="Arial"/>
                        </a:rPr>
                        <a:t> </a:t>
                      </a:r>
                      <a:r>
                        <a:rPr lang="en-GB" sz="2000" dirty="0">
                          <a:latin typeface="Arial"/>
                          <a:ea typeface="Lucida Sans Unicode"/>
                          <a:cs typeface="Times New Roman"/>
                        </a:rPr>
                        <a:t>know</a:t>
                      </a:r>
                      <a:r>
                        <a:rPr lang="en-GB" sz="2000" dirty="0">
                          <a:latin typeface="Arial"/>
                          <a:ea typeface="Arial"/>
                          <a:cs typeface="Arial"/>
                        </a:rPr>
                        <a:t> </a:t>
                      </a:r>
                      <a:r>
                        <a:rPr lang="en-GB" sz="2000" dirty="0">
                          <a:latin typeface="Arial"/>
                          <a:ea typeface="Lucida Sans Unicode"/>
                          <a:cs typeface="Times New Roman"/>
                        </a:rPr>
                        <a:t>what</a:t>
                      </a:r>
                      <a:r>
                        <a:rPr lang="en-GB" sz="2000" dirty="0">
                          <a:latin typeface="Arial"/>
                          <a:ea typeface="Arial"/>
                          <a:cs typeface="Arial"/>
                        </a:rPr>
                        <a:t> </a:t>
                      </a:r>
                      <a:r>
                        <a:rPr lang="en-GB" sz="2000" dirty="0">
                          <a:latin typeface="Arial"/>
                          <a:ea typeface="Lucida Sans Unicode"/>
                          <a:cs typeface="Times New Roman"/>
                        </a:rPr>
                        <a:t>is</a:t>
                      </a:r>
                      <a:r>
                        <a:rPr lang="en-GB" sz="2000" dirty="0">
                          <a:latin typeface="Arial"/>
                          <a:ea typeface="Arial"/>
                          <a:cs typeface="Arial"/>
                        </a:rPr>
                        <a:t> </a:t>
                      </a:r>
                      <a:r>
                        <a:rPr lang="en-GB" sz="2000" dirty="0">
                          <a:latin typeface="Arial"/>
                          <a:ea typeface="Lucida Sans Unicode"/>
                          <a:cs typeface="Times New Roman"/>
                        </a:rPr>
                        <a:t>expected</a:t>
                      </a:r>
                      <a:r>
                        <a:rPr lang="en-GB" sz="2000" dirty="0">
                          <a:latin typeface="Arial"/>
                          <a:ea typeface="Arial"/>
                          <a:cs typeface="Arial"/>
                        </a:rPr>
                        <a:t> </a:t>
                      </a:r>
                      <a:r>
                        <a:rPr lang="en-GB" sz="2000" dirty="0">
                          <a:latin typeface="Arial"/>
                          <a:ea typeface="Lucida Sans Unicode"/>
                          <a:cs typeface="Times New Roman"/>
                        </a:rPr>
                        <a:t>of</a:t>
                      </a:r>
                      <a:r>
                        <a:rPr lang="en-GB" sz="2000" dirty="0">
                          <a:latin typeface="Arial"/>
                          <a:ea typeface="Arial"/>
                          <a:cs typeface="Arial"/>
                        </a:rPr>
                        <a:t> </a:t>
                      </a:r>
                      <a:r>
                        <a:rPr lang="en-GB" sz="2000" dirty="0">
                          <a:latin typeface="Arial"/>
                          <a:ea typeface="Lucida Sans Unicode"/>
                          <a:cs typeface="Times New Roman"/>
                        </a:rPr>
                        <a:t>them</a:t>
                      </a:r>
                      <a:endParaRPr lang="da-DK" sz="2000" dirty="0">
                        <a:latin typeface="Arial"/>
                        <a:ea typeface="Lucida Sans Unicode"/>
                        <a:cs typeface="Times New Roman"/>
                      </a:endParaRPr>
                    </a:p>
                  </a:txBody>
                  <a:tcPr marL="19050" marR="19050" marT="0" marB="0" anchor="ctr">
                    <a:lnL>
                      <a:noFill/>
                    </a:lnL>
                    <a:lnR>
                      <a:noFill/>
                    </a:lnR>
                    <a:lnT>
                      <a:noFill/>
                    </a:lnT>
                    <a:lnB>
                      <a:noFill/>
                    </a:lnB>
                  </a:tcPr>
                </a:tc>
                <a:extLst>
                  <a:ext uri="{0D108BD9-81ED-4DB2-BD59-A6C34878D82A}">
                    <a16:rowId xmlns:a16="http://schemas.microsoft.com/office/drawing/2014/main" val="10002"/>
                  </a:ext>
                </a:extLst>
              </a:tr>
              <a:tr h="585724">
                <a:tc>
                  <a:txBody>
                    <a:bodyPr/>
                    <a:lstStyle/>
                    <a:p>
                      <a:pPr marL="36195" marR="36195">
                        <a:spcBef>
                          <a:spcPts val="285"/>
                        </a:spcBef>
                        <a:spcAft>
                          <a:spcPts val="285"/>
                        </a:spcAft>
                      </a:pPr>
                      <a:r>
                        <a:rPr lang="da-DK" sz="2000" dirty="0">
                          <a:latin typeface="Arial"/>
                          <a:ea typeface="Lucida Sans Unicode"/>
                          <a:cs typeface="Times New Roman"/>
                        </a:rPr>
                        <a:t>.46**</a:t>
                      </a:r>
                    </a:p>
                  </a:txBody>
                  <a:tcPr marL="19050" marR="19050" marT="0" marB="0" anchor="ctr">
                    <a:lnL>
                      <a:noFill/>
                    </a:lnL>
                    <a:lnR>
                      <a:noFill/>
                    </a:lnR>
                    <a:lnT>
                      <a:noFill/>
                    </a:lnT>
                    <a:lnB>
                      <a:noFill/>
                    </a:lnB>
                  </a:tcPr>
                </a:tc>
                <a:tc>
                  <a:txBody>
                    <a:bodyPr/>
                    <a:lstStyle/>
                    <a:p>
                      <a:pPr marL="36195" marR="36195">
                        <a:spcBef>
                          <a:spcPts val="285"/>
                        </a:spcBef>
                        <a:spcAft>
                          <a:spcPts val="285"/>
                        </a:spcAft>
                      </a:pPr>
                      <a:r>
                        <a:rPr lang="en-GB" sz="2000" dirty="0">
                          <a:latin typeface="Arial"/>
                          <a:ea typeface="Lucida Sans Unicode"/>
                          <a:cs typeface="Times New Roman"/>
                        </a:rPr>
                        <a:t>Provides</a:t>
                      </a:r>
                      <a:r>
                        <a:rPr lang="en-GB" sz="2000" dirty="0">
                          <a:latin typeface="Arial"/>
                          <a:ea typeface="Arial"/>
                          <a:cs typeface="Arial"/>
                        </a:rPr>
                        <a:t> </a:t>
                      </a:r>
                      <a:r>
                        <a:rPr lang="en-GB" sz="2000" dirty="0">
                          <a:latin typeface="Arial"/>
                          <a:ea typeface="Lucida Sans Unicode"/>
                          <a:cs typeface="Times New Roman"/>
                        </a:rPr>
                        <a:t>clear</a:t>
                      </a:r>
                      <a:r>
                        <a:rPr lang="en-GB" sz="2000" dirty="0">
                          <a:latin typeface="Arial"/>
                          <a:ea typeface="Arial"/>
                          <a:cs typeface="Arial"/>
                        </a:rPr>
                        <a:t> </a:t>
                      </a:r>
                      <a:r>
                        <a:rPr lang="en-GB" sz="2000" dirty="0">
                          <a:latin typeface="Arial"/>
                          <a:ea typeface="Lucida Sans Unicode"/>
                          <a:cs typeface="Times New Roman"/>
                        </a:rPr>
                        <a:t>feedback</a:t>
                      </a:r>
                      <a:r>
                        <a:rPr lang="en-GB" sz="2000" dirty="0">
                          <a:latin typeface="Arial"/>
                          <a:ea typeface="Arial"/>
                          <a:cs typeface="Arial"/>
                        </a:rPr>
                        <a:t> </a:t>
                      </a:r>
                      <a:r>
                        <a:rPr lang="en-GB" sz="2000" dirty="0">
                          <a:latin typeface="Arial"/>
                          <a:ea typeface="Lucida Sans Unicode"/>
                          <a:cs typeface="Times New Roman"/>
                        </a:rPr>
                        <a:t>on</a:t>
                      </a:r>
                      <a:r>
                        <a:rPr lang="en-GB" sz="2000" dirty="0">
                          <a:latin typeface="Arial"/>
                          <a:ea typeface="Arial"/>
                          <a:cs typeface="Arial"/>
                        </a:rPr>
                        <a:t> </a:t>
                      </a:r>
                      <a:r>
                        <a:rPr lang="en-GB" sz="2000" dirty="0">
                          <a:latin typeface="Arial"/>
                          <a:ea typeface="Lucida Sans Unicode"/>
                          <a:cs typeface="Times New Roman"/>
                        </a:rPr>
                        <a:t>performance</a:t>
                      </a:r>
                      <a:endParaRPr lang="da-DK" sz="2000" dirty="0">
                        <a:latin typeface="Arial"/>
                        <a:ea typeface="Lucida Sans Unicode"/>
                        <a:cs typeface="Times New Roman"/>
                      </a:endParaRPr>
                    </a:p>
                  </a:txBody>
                  <a:tcPr marL="19050" marR="19050" marT="0" marB="0" anchor="ctr">
                    <a:lnL>
                      <a:noFill/>
                    </a:lnL>
                    <a:lnR>
                      <a:noFill/>
                    </a:lnR>
                    <a:lnT>
                      <a:noFill/>
                    </a:lnT>
                    <a:lnB>
                      <a:noFill/>
                    </a:lnB>
                  </a:tcPr>
                </a:tc>
                <a:extLst>
                  <a:ext uri="{0D108BD9-81ED-4DB2-BD59-A6C34878D82A}">
                    <a16:rowId xmlns:a16="http://schemas.microsoft.com/office/drawing/2014/main" val="10003"/>
                  </a:ext>
                </a:extLst>
              </a:tr>
              <a:tr h="585724">
                <a:tc>
                  <a:txBody>
                    <a:bodyPr/>
                    <a:lstStyle/>
                    <a:p>
                      <a:pPr marL="36195" marR="36195" indent="0" algn="l" defTabSz="457200" rtl="0" eaLnBrk="1" fontAlgn="auto" latinLnBrk="0" hangingPunct="1">
                        <a:lnSpc>
                          <a:spcPct val="100000"/>
                        </a:lnSpc>
                        <a:spcBef>
                          <a:spcPts val="285"/>
                        </a:spcBef>
                        <a:spcAft>
                          <a:spcPts val="285"/>
                        </a:spcAft>
                        <a:buClrTx/>
                        <a:buSzTx/>
                        <a:buFontTx/>
                        <a:buNone/>
                        <a:tabLst/>
                        <a:defRPr/>
                      </a:pPr>
                      <a:r>
                        <a:rPr lang="da-DK" sz="2000" dirty="0">
                          <a:latin typeface="Arial"/>
                          <a:ea typeface="Lucida Sans Unicode"/>
                          <a:cs typeface="Times New Roman"/>
                        </a:rPr>
                        <a:t>.46**</a:t>
                      </a:r>
                    </a:p>
                  </a:txBody>
                  <a:tcPr marL="19050" marR="19050" marT="0" marB="0" anchor="ctr">
                    <a:lnL>
                      <a:noFill/>
                    </a:lnL>
                    <a:lnR>
                      <a:noFill/>
                    </a:lnR>
                    <a:lnT>
                      <a:noFill/>
                    </a:lnT>
                    <a:lnB>
                      <a:noFill/>
                    </a:lnB>
                  </a:tcPr>
                </a:tc>
                <a:tc>
                  <a:txBody>
                    <a:bodyPr/>
                    <a:lstStyle/>
                    <a:p>
                      <a:pPr marL="36195" marR="36195" indent="0" algn="l" defTabSz="457200" rtl="0" eaLnBrk="1" fontAlgn="auto" latinLnBrk="0" hangingPunct="1">
                        <a:lnSpc>
                          <a:spcPct val="100000"/>
                        </a:lnSpc>
                        <a:spcBef>
                          <a:spcPts val="285"/>
                        </a:spcBef>
                        <a:spcAft>
                          <a:spcPts val="285"/>
                        </a:spcAft>
                        <a:buClrTx/>
                        <a:buSzTx/>
                        <a:buFontTx/>
                        <a:buNone/>
                        <a:tabLst/>
                        <a:defRPr/>
                      </a:pPr>
                      <a:r>
                        <a:rPr lang="en-GB" sz="2000" dirty="0">
                          <a:latin typeface="Arial"/>
                          <a:ea typeface="Lucida Sans Unicode"/>
                          <a:cs typeface="Times New Roman"/>
                        </a:rPr>
                        <a:t>Regularly</a:t>
                      </a:r>
                      <a:r>
                        <a:rPr lang="en-GB" sz="2000" dirty="0">
                          <a:latin typeface="Arial"/>
                          <a:ea typeface="Arial"/>
                          <a:cs typeface="Arial"/>
                        </a:rPr>
                        <a:t> </a:t>
                      </a:r>
                      <a:r>
                        <a:rPr lang="en-GB" sz="2000" dirty="0">
                          <a:latin typeface="Arial"/>
                          <a:ea typeface="Lucida Sans Unicode"/>
                          <a:cs typeface="Times New Roman"/>
                        </a:rPr>
                        <a:t>evaluates</a:t>
                      </a:r>
                      <a:r>
                        <a:rPr lang="en-GB" sz="2000" dirty="0">
                          <a:latin typeface="Arial"/>
                          <a:ea typeface="Arial"/>
                          <a:cs typeface="Arial"/>
                        </a:rPr>
                        <a:t> </a:t>
                      </a:r>
                      <a:r>
                        <a:rPr lang="en-GB" sz="2000" dirty="0">
                          <a:latin typeface="Arial"/>
                          <a:ea typeface="Lucida Sans Unicode"/>
                          <a:cs typeface="Times New Roman"/>
                        </a:rPr>
                        <a:t>personal</a:t>
                      </a:r>
                      <a:r>
                        <a:rPr lang="en-GB" sz="2000" dirty="0">
                          <a:latin typeface="Arial"/>
                          <a:ea typeface="Arial"/>
                          <a:cs typeface="Arial"/>
                        </a:rPr>
                        <a:t> </a:t>
                      </a:r>
                      <a:r>
                        <a:rPr lang="en-GB" sz="2000" dirty="0">
                          <a:latin typeface="Arial"/>
                          <a:ea typeface="Lucida Sans Unicode"/>
                          <a:cs typeface="Times New Roman"/>
                        </a:rPr>
                        <a:t>development</a:t>
                      </a:r>
                      <a:r>
                        <a:rPr lang="en-GB" sz="2000" dirty="0">
                          <a:latin typeface="Arial"/>
                          <a:ea typeface="Arial"/>
                          <a:cs typeface="Arial"/>
                        </a:rPr>
                        <a:t> </a:t>
                      </a:r>
                      <a:r>
                        <a:rPr lang="en-GB" sz="2000" dirty="0">
                          <a:latin typeface="Arial"/>
                          <a:ea typeface="Lucida Sans Unicode"/>
                          <a:cs typeface="Times New Roman"/>
                        </a:rPr>
                        <a:t>progress</a:t>
                      </a:r>
                      <a:endParaRPr lang="da-DK" sz="2000" dirty="0">
                        <a:latin typeface="Arial"/>
                        <a:ea typeface="Lucida Sans Unicode"/>
                        <a:cs typeface="Times New Roman"/>
                      </a:endParaRPr>
                    </a:p>
                  </a:txBody>
                  <a:tcPr marL="19050" marR="19050" marT="0" marB="0" anchor="ctr">
                    <a:lnL>
                      <a:noFill/>
                    </a:lnL>
                    <a:lnR>
                      <a:noFill/>
                    </a:lnR>
                    <a:lnT>
                      <a:noFill/>
                    </a:lnT>
                    <a:lnB>
                      <a:noFill/>
                    </a:lnB>
                  </a:tcPr>
                </a:tc>
                <a:extLst>
                  <a:ext uri="{0D108BD9-81ED-4DB2-BD59-A6C34878D82A}">
                    <a16:rowId xmlns:a16="http://schemas.microsoft.com/office/drawing/2014/main" val="10004"/>
                  </a:ext>
                </a:extLst>
              </a:tr>
              <a:tr h="743787">
                <a:tc>
                  <a:txBody>
                    <a:bodyPr/>
                    <a:lstStyle/>
                    <a:p>
                      <a:pPr marL="36195" marR="36195" indent="0" algn="l" defTabSz="457200" rtl="0" eaLnBrk="1" fontAlgn="auto" latinLnBrk="0" hangingPunct="1">
                        <a:lnSpc>
                          <a:spcPct val="100000"/>
                        </a:lnSpc>
                        <a:spcBef>
                          <a:spcPts val="285"/>
                        </a:spcBef>
                        <a:spcAft>
                          <a:spcPts val="285"/>
                        </a:spcAft>
                        <a:buClrTx/>
                        <a:buSzTx/>
                        <a:buFontTx/>
                        <a:buNone/>
                        <a:tabLst/>
                        <a:defRPr/>
                      </a:pPr>
                      <a:r>
                        <a:rPr lang="da-DK" sz="2000" dirty="0">
                          <a:latin typeface="Arial"/>
                          <a:ea typeface="Lucida Sans Unicode"/>
                          <a:cs typeface="Times New Roman"/>
                        </a:rPr>
                        <a:t>.42**</a:t>
                      </a:r>
                    </a:p>
                  </a:txBody>
                  <a:tcPr marL="19050" marR="19050" marT="0" marB="0" anchor="ctr">
                    <a:lnL>
                      <a:noFill/>
                    </a:lnL>
                    <a:lnR>
                      <a:noFill/>
                    </a:lnR>
                    <a:lnT>
                      <a:noFill/>
                    </a:lnT>
                    <a:lnB>
                      <a:noFill/>
                    </a:lnB>
                  </a:tcPr>
                </a:tc>
                <a:tc>
                  <a:txBody>
                    <a:bodyPr/>
                    <a:lstStyle/>
                    <a:p>
                      <a:pPr marL="36195" marR="36195" indent="0" algn="l" defTabSz="457200" rtl="0" eaLnBrk="1" fontAlgn="auto" latinLnBrk="0" hangingPunct="1">
                        <a:lnSpc>
                          <a:spcPct val="100000"/>
                        </a:lnSpc>
                        <a:spcBef>
                          <a:spcPts val="285"/>
                        </a:spcBef>
                        <a:spcAft>
                          <a:spcPts val="285"/>
                        </a:spcAft>
                        <a:buClrTx/>
                        <a:buSzTx/>
                        <a:buFontTx/>
                        <a:buNone/>
                        <a:tabLst/>
                        <a:defRPr/>
                      </a:pPr>
                      <a:r>
                        <a:rPr lang="en-GB" sz="2000" dirty="0">
                          <a:latin typeface="Arial"/>
                          <a:ea typeface="Lucida Sans Unicode"/>
                          <a:cs typeface="Times New Roman"/>
                        </a:rPr>
                        <a:t>Measures</a:t>
                      </a:r>
                      <a:r>
                        <a:rPr lang="en-GB" sz="2000" dirty="0">
                          <a:latin typeface="Arial"/>
                          <a:ea typeface="Arial"/>
                          <a:cs typeface="Arial"/>
                        </a:rPr>
                        <a:t> </a:t>
                      </a:r>
                      <a:r>
                        <a:rPr lang="en-GB" sz="2000" dirty="0">
                          <a:latin typeface="Arial"/>
                          <a:ea typeface="Lucida Sans Unicode"/>
                          <a:cs typeface="Times New Roman"/>
                        </a:rPr>
                        <a:t>results</a:t>
                      </a:r>
                      <a:r>
                        <a:rPr lang="en-GB" sz="2000" dirty="0">
                          <a:latin typeface="Arial"/>
                          <a:ea typeface="Arial"/>
                          <a:cs typeface="Arial"/>
                        </a:rPr>
                        <a:t> </a:t>
                      </a:r>
                      <a:r>
                        <a:rPr lang="en-GB" sz="2000" dirty="0">
                          <a:latin typeface="Arial"/>
                          <a:ea typeface="Lucida Sans Unicode"/>
                          <a:cs typeface="Times New Roman"/>
                        </a:rPr>
                        <a:t>or</a:t>
                      </a:r>
                      <a:r>
                        <a:rPr lang="en-GB" sz="2000" dirty="0">
                          <a:latin typeface="Arial"/>
                          <a:ea typeface="Arial"/>
                          <a:cs typeface="Arial"/>
                        </a:rPr>
                        <a:t> </a:t>
                      </a:r>
                      <a:r>
                        <a:rPr lang="en-GB" sz="2000" dirty="0">
                          <a:latin typeface="Arial"/>
                          <a:ea typeface="Lucida Sans Unicode"/>
                          <a:cs typeface="Times New Roman"/>
                        </a:rPr>
                        <a:t>develops</a:t>
                      </a:r>
                      <a:r>
                        <a:rPr lang="en-GB" sz="2000" dirty="0">
                          <a:latin typeface="Arial"/>
                          <a:ea typeface="Arial"/>
                          <a:cs typeface="Arial"/>
                        </a:rPr>
                        <a:t> </a:t>
                      </a:r>
                      <a:r>
                        <a:rPr lang="en-GB" sz="2000" dirty="0">
                          <a:latin typeface="Arial"/>
                          <a:ea typeface="Lucida Sans Unicode"/>
                          <a:cs typeface="Times New Roman"/>
                        </a:rPr>
                        <a:t>KPIs</a:t>
                      </a:r>
                      <a:r>
                        <a:rPr lang="en-GB" sz="2000" dirty="0">
                          <a:latin typeface="Arial"/>
                          <a:ea typeface="Arial"/>
                          <a:cs typeface="Arial"/>
                        </a:rPr>
                        <a:t> </a:t>
                      </a:r>
                      <a:r>
                        <a:rPr lang="en-GB" sz="2000" dirty="0">
                          <a:latin typeface="Arial"/>
                          <a:ea typeface="Lucida Sans Unicode"/>
                          <a:cs typeface="Times New Roman"/>
                        </a:rPr>
                        <a:t>on</a:t>
                      </a:r>
                      <a:r>
                        <a:rPr lang="en-GB" sz="2000" dirty="0">
                          <a:latin typeface="Arial"/>
                          <a:ea typeface="Arial"/>
                          <a:cs typeface="Arial"/>
                        </a:rPr>
                        <a:t> </a:t>
                      </a:r>
                      <a:r>
                        <a:rPr lang="en-GB" sz="2000" dirty="0">
                          <a:latin typeface="Arial"/>
                          <a:ea typeface="Lucida Sans Unicode"/>
                          <a:cs typeface="Times New Roman"/>
                        </a:rPr>
                        <a:t>relevant</a:t>
                      </a:r>
                      <a:r>
                        <a:rPr lang="en-GB" sz="2000" dirty="0">
                          <a:latin typeface="Arial"/>
                          <a:ea typeface="Arial"/>
                          <a:cs typeface="Arial"/>
                        </a:rPr>
                        <a:t> </a:t>
                      </a:r>
                      <a:r>
                        <a:rPr lang="en-GB" sz="2000" dirty="0">
                          <a:latin typeface="Arial"/>
                          <a:ea typeface="Lucida Sans Unicode"/>
                          <a:cs typeface="Times New Roman"/>
                        </a:rPr>
                        <a:t>matters,</a:t>
                      </a:r>
                      <a:r>
                        <a:rPr lang="en-GB" sz="2000" dirty="0">
                          <a:latin typeface="Arial"/>
                          <a:ea typeface="Arial"/>
                          <a:cs typeface="Arial"/>
                        </a:rPr>
                        <a:t> </a:t>
                      </a:r>
                      <a:r>
                        <a:rPr lang="en-GB" sz="2000" dirty="0">
                          <a:latin typeface="Arial"/>
                          <a:ea typeface="Lucida Sans Unicode"/>
                          <a:cs typeface="Times New Roman"/>
                        </a:rPr>
                        <a:t>cuts</a:t>
                      </a:r>
                      <a:r>
                        <a:rPr lang="en-GB" sz="2000" dirty="0">
                          <a:latin typeface="Arial"/>
                          <a:ea typeface="Arial"/>
                          <a:cs typeface="Arial"/>
                        </a:rPr>
                        <a:t> </a:t>
                      </a:r>
                      <a:r>
                        <a:rPr lang="en-GB" sz="2000" dirty="0">
                          <a:latin typeface="Arial"/>
                          <a:ea typeface="Lucida Sans Unicode"/>
                          <a:cs typeface="Times New Roman"/>
                        </a:rPr>
                        <a:t>back</a:t>
                      </a:r>
                      <a:r>
                        <a:rPr lang="en-GB" sz="2000" dirty="0">
                          <a:latin typeface="Arial"/>
                          <a:ea typeface="Arial"/>
                          <a:cs typeface="Arial"/>
                        </a:rPr>
                        <a:t> </a:t>
                      </a:r>
                      <a:r>
                        <a:rPr lang="en-GB" sz="2000" dirty="0">
                          <a:latin typeface="Arial"/>
                          <a:ea typeface="Lucida Sans Unicode"/>
                          <a:cs typeface="Times New Roman"/>
                        </a:rPr>
                        <a:t>on</a:t>
                      </a:r>
                      <a:r>
                        <a:rPr lang="en-GB" sz="2000" dirty="0">
                          <a:latin typeface="Arial"/>
                          <a:ea typeface="Arial"/>
                          <a:cs typeface="Arial"/>
                        </a:rPr>
                        <a:t> </a:t>
                      </a:r>
                      <a:r>
                        <a:rPr lang="en-GB" sz="2000" dirty="0">
                          <a:latin typeface="Arial"/>
                          <a:ea typeface="Lucida Sans Unicode"/>
                          <a:cs typeface="Times New Roman"/>
                        </a:rPr>
                        <a:t>irrelevant</a:t>
                      </a:r>
                      <a:r>
                        <a:rPr lang="en-GB" sz="2000" dirty="0">
                          <a:latin typeface="Arial"/>
                          <a:ea typeface="Arial"/>
                          <a:cs typeface="Arial"/>
                        </a:rPr>
                        <a:t> </a:t>
                      </a:r>
                      <a:r>
                        <a:rPr lang="en-GB" sz="2000" dirty="0">
                          <a:latin typeface="Arial"/>
                          <a:ea typeface="Lucida Sans Unicode"/>
                          <a:cs typeface="Times New Roman"/>
                        </a:rPr>
                        <a:t>reporting.</a:t>
                      </a:r>
                      <a:endParaRPr lang="da-DK" sz="2000" dirty="0">
                        <a:latin typeface="Arial"/>
                        <a:ea typeface="Lucida Sans Unicode"/>
                        <a:cs typeface="Times New Roman"/>
                      </a:endParaRPr>
                    </a:p>
                  </a:txBody>
                  <a:tcPr marL="19050" marR="19050" marT="0" marB="0" anchor="ctr">
                    <a:lnL>
                      <a:noFill/>
                    </a:lnL>
                    <a:lnR>
                      <a:noFill/>
                    </a:lnR>
                    <a:lnT>
                      <a:noFill/>
                    </a:lnT>
                    <a:lnB>
                      <a:noFill/>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2567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Empowerment project</a:t>
            </a:r>
          </a:p>
        </p:txBody>
      </p:sp>
      <p:pic>
        <p:nvPicPr>
          <p:cNvPr id="1026" name="Picture 2" descr="C:\Users\MG\Dropbox\HUCAMA group\Michele development\RW HR\emp.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02254" y="3044537"/>
            <a:ext cx="8410391" cy="164619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B65E707D-3CFE-48B9-9E83-D8EF34135038}"/>
              </a:ext>
            </a:extLst>
          </p:cNvPr>
          <p:cNvSpPr txBox="1"/>
          <p:nvPr/>
        </p:nvSpPr>
        <p:spPr>
          <a:xfrm>
            <a:off x="4803355" y="3205908"/>
            <a:ext cx="543739" cy="523220"/>
          </a:xfrm>
          <a:prstGeom prst="rect">
            <a:avLst/>
          </a:prstGeom>
          <a:noFill/>
        </p:spPr>
        <p:txBody>
          <a:bodyPr wrap="none" rtlCol="0">
            <a:spAutoFit/>
          </a:bodyPr>
          <a:lstStyle/>
          <a:p>
            <a:r>
              <a:rPr lang="da-DK" sz="2800" dirty="0"/>
              <a:t>**</a:t>
            </a:r>
          </a:p>
        </p:txBody>
      </p:sp>
    </p:spTree>
    <p:extLst>
      <p:ext uri="{BB962C8B-B14F-4D97-AF65-F5344CB8AC3E}">
        <p14:creationId xmlns:p14="http://schemas.microsoft.com/office/powerpoint/2010/main" val="2728178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971A-6387-47AC-957A-F4985D74A389}"/>
              </a:ext>
            </a:extLst>
          </p:cNvPr>
          <p:cNvSpPr>
            <a:spLocks noGrp="1"/>
          </p:cNvSpPr>
          <p:nvPr>
            <p:ph type="title"/>
          </p:nvPr>
        </p:nvSpPr>
        <p:spPr/>
        <p:txBody>
          <a:bodyPr/>
          <a:lstStyle/>
          <a:p>
            <a:r>
              <a:rPr lang="da-DK" dirty="0" err="1"/>
              <a:t>Where</a:t>
            </a:r>
            <a:r>
              <a:rPr lang="da-DK" dirty="0"/>
              <a:t> did </a:t>
            </a:r>
            <a:r>
              <a:rPr lang="da-DK" dirty="0" err="1"/>
              <a:t>we</a:t>
            </a:r>
            <a:r>
              <a:rPr lang="da-DK" dirty="0"/>
              <a:t> find </a:t>
            </a:r>
            <a:r>
              <a:rPr lang="da-DK" dirty="0" err="1"/>
              <a:t>LeadershipEmpowerment</a:t>
            </a:r>
            <a:r>
              <a:rPr lang="da-DK" dirty="0"/>
              <a:t>?</a:t>
            </a:r>
          </a:p>
        </p:txBody>
      </p:sp>
      <p:graphicFrame>
        <p:nvGraphicFramePr>
          <p:cNvPr id="6" name="Content Placeholder 5">
            <a:extLst>
              <a:ext uri="{FF2B5EF4-FFF2-40B4-BE49-F238E27FC236}">
                <a16:creationId xmlns:a16="http://schemas.microsoft.com/office/drawing/2014/main" id="{A71AFAB0-7BD9-4321-A96B-DB6B94D8078B}"/>
              </a:ext>
            </a:extLst>
          </p:cNvPr>
          <p:cNvGraphicFramePr>
            <a:graphicFrameLocks noGrp="1"/>
          </p:cNvGraphicFramePr>
          <p:nvPr>
            <p:ph idx="1"/>
            <p:extLst>
              <p:ext uri="{D42A27DB-BD31-4B8C-83A1-F6EECF244321}">
                <p14:modId xmlns:p14="http://schemas.microsoft.com/office/powerpoint/2010/main" val="432371569"/>
              </p:ext>
            </p:extLst>
          </p:nvPr>
        </p:nvGraphicFramePr>
        <p:xfrm>
          <a:off x="612775" y="1984375"/>
          <a:ext cx="7378700" cy="441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89BB255-FE03-4BB1-A53B-D6E2E621F6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AD3676-DE36-4387-88F3-AE6DBF831DD2}"/>
              </a:ext>
            </a:extLst>
          </p:cNvPr>
          <p:cNvSpPr>
            <a:spLocks noGrp="1"/>
          </p:cNvSpPr>
          <p:nvPr>
            <p:ph type="sldNum" sz="quarter" idx="12"/>
          </p:nvPr>
        </p:nvSpPr>
        <p:spPr/>
        <p:txBody>
          <a:bodyPr/>
          <a:lstStyle/>
          <a:p>
            <a:fld id="{F59223FB-D1FE-41FB-817A-48F271A6A692}" type="slidenum">
              <a:rPr lang="en-US" smtClean="0"/>
              <a:t>18</a:t>
            </a:fld>
            <a:endParaRPr lang="en-US"/>
          </a:p>
        </p:txBody>
      </p:sp>
      <p:sp>
        <p:nvSpPr>
          <p:cNvPr id="7" name="Oval 6">
            <a:extLst>
              <a:ext uri="{FF2B5EF4-FFF2-40B4-BE49-F238E27FC236}">
                <a16:creationId xmlns:a16="http://schemas.microsoft.com/office/drawing/2014/main" id="{8D7EBE84-0672-4630-8BF0-83BEBF69F779}"/>
              </a:ext>
            </a:extLst>
          </p:cNvPr>
          <p:cNvSpPr/>
          <p:nvPr/>
        </p:nvSpPr>
        <p:spPr bwMode="auto">
          <a:xfrm>
            <a:off x="4878891" y="3394553"/>
            <a:ext cx="914400" cy="914400"/>
          </a:xfrm>
          <a:prstGeom prst="ellipse">
            <a:avLst/>
          </a:prstGeom>
          <a:noFill/>
          <a:ln w="57150" cap="flat" cmpd="sng" algn="ctr">
            <a:solidFill>
              <a:schemeClr val="accent5"/>
            </a:solid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79400" marR="0" indent="-279400" algn="l" defTabSz="873125" rtl="0" eaLnBrk="0" fontAlgn="base" latinLnBrk="0" hangingPunct="0">
              <a:lnSpc>
                <a:spcPts val="3600"/>
              </a:lnSpc>
              <a:spcBef>
                <a:spcPct val="0"/>
              </a:spcBef>
              <a:spcAft>
                <a:spcPct val="0"/>
              </a:spcAft>
              <a:buClr>
                <a:srgbClr val="990000"/>
              </a:buClr>
              <a:buSzPct val="80000"/>
              <a:buFont typeface="Times" pitchFamily="29" charset="0"/>
              <a:buNone/>
              <a:tabLst/>
            </a:pPr>
            <a:endParaRPr kumimoji="0" lang="da-DK" sz="1400" b="0" i="0" u="none" strike="noStrike" cap="none" normalizeH="0" baseline="0">
              <a:ln>
                <a:noFill/>
              </a:ln>
              <a:solidFill>
                <a:schemeClr val="tx1"/>
              </a:solidFill>
              <a:effectLst/>
              <a:latin typeface="BG Headline" pitchFamily="1" charset="0"/>
            </a:endParaRPr>
          </a:p>
        </p:txBody>
      </p:sp>
      <p:sp>
        <p:nvSpPr>
          <p:cNvPr id="8" name="Oval 7">
            <a:extLst>
              <a:ext uri="{FF2B5EF4-FFF2-40B4-BE49-F238E27FC236}">
                <a16:creationId xmlns:a16="http://schemas.microsoft.com/office/drawing/2014/main" id="{E8F6B147-5997-424C-AAA5-D4A526D17C99}"/>
              </a:ext>
            </a:extLst>
          </p:cNvPr>
          <p:cNvSpPr/>
          <p:nvPr/>
        </p:nvSpPr>
        <p:spPr bwMode="auto">
          <a:xfrm>
            <a:off x="3888291" y="2580383"/>
            <a:ext cx="914400" cy="914400"/>
          </a:xfrm>
          <a:prstGeom prst="ellipse">
            <a:avLst/>
          </a:prstGeom>
          <a:noFill/>
          <a:ln w="57150" cap="flat" cmpd="sng" algn="ctr">
            <a:solidFill>
              <a:schemeClr val="accent5"/>
            </a:solid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79400" marR="0" indent="-279400" algn="l" defTabSz="873125" rtl="0" eaLnBrk="0" fontAlgn="base" latinLnBrk="0" hangingPunct="0">
              <a:lnSpc>
                <a:spcPts val="3600"/>
              </a:lnSpc>
              <a:spcBef>
                <a:spcPct val="0"/>
              </a:spcBef>
              <a:spcAft>
                <a:spcPct val="0"/>
              </a:spcAft>
              <a:buClr>
                <a:srgbClr val="990000"/>
              </a:buClr>
              <a:buSzPct val="80000"/>
              <a:buFont typeface="Times" pitchFamily="29" charset="0"/>
              <a:buNone/>
              <a:tabLst/>
            </a:pPr>
            <a:endParaRPr kumimoji="0" lang="da-DK" sz="1400" b="0" i="0" u="none" strike="noStrike" cap="none" normalizeH="0" baseline="0">
              <a:ln>
                <a:noFill/>
              </a:ln>
              <a:solidFill>
                <a:schemeClr val="tx1"/>
              </a:solidFill>
              <a:effectLst/>
              <a:latin typeface="BG Headline" pitchFamily="1" charset="0"/>
            </a:endParaRPr>
          </a:p>
        </p:txBody>
      </p:sp>
      <p:sp>
        <p:nvSpPr>
          <p:cNvPr id="9" name="Oval 8">
            <a:extLst>
              <a:ext uri="{FF2B5EF4-FFF2-40B4-BE49-F238E27FC236}">
                <a16:creationId xmlns:a16="http://schemas.microsoft.com/office/drawing/2014/main" id="{50791659-4723-4597-BFF9-9469082CB3DA}"/>
              </a:ext>
            </a:extLst>
          </p:cNvPr>
          <p:cNvSpPr/>
          <p:nvPr/>
        </p:nvSpPr>
        <p:spPr bwMode="auto">
          <a:xfrm>
            <a:off x="3888291" y="4191000"/>
            <a:ext cx="914400" cy="914400"/>
          </a:xfrm>
          <a:prstGeom prst="ellipse">
            <a:avLst/>
          </a:prstGeom>
          <a:noFill/>
          <a:ln w="57150" cap="flat" cmpd="sng" algn="ctr">
            <a:solidFill>
              <a:schemeClr val="accent5"/>
            </a:solid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79400" marR="0" indent="-279400" algn="l" defTabSz="873125" rtl="0" eaLnBrk="0" fontAlgn="base" latinLnBrk="0" hangingPunct="0">
              <a:lnSpc>
                <a:spcPts val="3600"/>
              </a:lnSpc>
              <a:spcBef>
                <a:spcPct val="0"/>
              </a:spcBef>
              <a:spcAft>
                <a:spcPct val="0"/>
              </a:spcAft>
              <a:buClr>
                <a:srgbClr val="990000"/>
              </a:buClr>
              <a:buSzPct val="80000"/>
              <a:buFont typeface="Times" pitchFamily="29" charset="0"/>
              <a:buNone/>
              <a:tabLst/>
            </a:pPr>
            <a:endParaRPr kumimoji="0" lang="da-DK" sz="1400" b="0" i="0" u="none" strike="noStrike" cap="none" normalizeH="0" baseline="0">
              <a:ln>
                <a:noFill/>
              </a:ln>
              <a:solidFill>
                <a:schemeClr val="tx1"/>
              </a:solidFill>
              <a:effectLst/>
              <a:latin typeface="BG Headline" pitchFamily="1" charset="0"/>
            </a:endParaRPr>
          </a:p>
        </p:txBody>
      </p:sp>
      <p:sp>
        <p:nvSpPr>
          <p:cNvPr id="10" name="Oval 9">
            <a:extLst>
              <a:ext uri="{FF2B5EF4-FFF2-40B4-BE49-F238E27FC236}">
                <a16:creationId xmlns:a16="http://schemas.microsoft.com/office/drawing/2014/main" id="{835EFCB3-D745-42DD-9243-93553027A146}"/>
              </a:ext>
            </a:extLst>
          </p:cNvPr>
          <p:cNvSpPr/>
          <p:nvPr/>
        </p:nvSpPr>
        <p:spPr bwMode="auto">
          <a:xfrm>
            <a:off x="5336091" y="5719131"/>
            <a:ext cx="914400" cy="914400"/>
          </a:xfrm>
          <a:prstGeom prst="ellipse">
            <a:avLst/>
          </a:prstGeom>
          <a:noFill/>
          <a:ln w="57150" cap="flat" cmpd="sng" algn="ctr">
            <a:solidFill>
              <a:schemeClr val="accent5"/>
            </a:solid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79400" marR="0" indent="-279400" algn="l" defTabSz="873125" rtl="0" eaLnBrk="0" fontAlgn="base" latinLnBrk="0" hangingPunct="0">
              <a:lnSpc>
                <a:spcPts val="3600"/>
              </a:lnSpc>
              <a:spcBef>
                <a:spcPct val="0"/>
              </a:spcBef>
              <a:spcAft>
                <a:spcPct val="0"/>
              </a:spcAft>
              <a:buClr>
                <a:srgbClr val="990000"/>
              </a:buClr>
              <a:buSzPct val="80000"/>
              <a:buFont typeface="Times" pitchFamily="29" charset="0"/>
              <a:buNone/>
              <a:tabLst/>
            </a:pPr>
            <a:endParaRPr kumimoji="0" lang="da-DK" sz="1400" b="0" i="0" u="none" strike="noStrike" cap="none" normalizeH="0" baseline="0">
              <a:ln>
                <a:noFill/>
              </a:ln>
              <a:solidFill>
                <a:schemeClr val="tx1"/>
              </a:solidFill>
              <a:effectLst/>
              <a:latin typeface="BG Headline" pitchFamily="1" charset="0"/>
            </a:endParaRPr>
          </a:p>
        </p:txBody>
      </p:sp>
    </p:spTree>
    <p:extLst>
      <p:ext uri="{BB962C8B-B14F-4D97-AF65-F5344CB8AC3E}">
        <p14:creationId xmlns:p14="http://schemas.microsoft.com/office/powerpoint/2010/main" val="63799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5431BB-A04E-4285-83AA-E95238836902}"/>
              </a:ext>
            </a:extLst>
          </p:cNvPr>
          <p:cNvSpPr>
            <a:spLocks noGrp="1"/>
          </p:cNvSpPr>
          <p:nvPr>
            <p:ph type="ctrTitle"/>
          </p:nvPr>
        </p:nvSpPr>
        <p:spPr/>
        <p:txBody>
          <a:bodyPr/>
          <a:lstStyle/>
          <a:p>
            <a:r>
              <a:rPr lang="da-DK" dirty="0"/>
              <a:t>How to </a:t>
            </a:r>
            <a:r>
              <a:rPr lang="da-DK" dirty="0" err="1"/>
              <a:t>regroup</a:t>
            </a:r>
            <a:r>
              <a:rPr lang="da-DK" dirty="0"/>
              <a:t>?</a:t>
            </a:r>
          </a:p>
        </p:txBody>
      </p:sp>
      <p:sp>
        <p:nvSpPr>
          <p:cNvPr id="7" name="Subtitle 6">
            <a:extLst>
              <a:ext uri="{FF2B5EF4-FFF2-40B4-BE49-F238E27FC236}">
                <a16:creationId xmlns:a16="http://schemas.microsoft.com/office/drawing/2014/main" id="{513800E3-7608-4A91-AFD1-EA3A99342F81}"/>
              </a:ext>
            </a:extLst>
          </p:cNvPr>
          <p:cNvSpPr>
            <a:spLocks noGrp="1"/>
          </p:cNvSpPr>
          <p:nvPr>
            <p:ph type="subTitle" idx="1"/>
          </p:nvPr>
        </p:nvSpPr>
        <p:spPr/>
        <p:txBody>
          <a:bodyPr/>
          <a:lstStyle/>
          <a:p>
            <a:endParaRPr lang="da-DK"/>
          </a:p>
        </p:txBody>
      </p:sp>
      <p:sp>
        <p:nvSpPr>
          <p:cNvPr id="5" name="Slide Number Placeholder 4">
            <a:extLst>
              <a:ext uri="{FF2B5EF4-FFF2-40B4-BE49-F238E27FC236}">
                <a16:creationId xmlns:a16="http://schemas.microsoft.com/office/drawing/2014/main" id="{786B7F9F-BA26-4CB7-AEF3-350A368F4DCB}"/>
              </a:ext>
            </a:extLst>
          </p:cNvPr>
          <p:cNvSpPr>
            <a:spLocks noGrp="1"/>
          </p:cNvSpPr>
          <p:nvPr>
            <p:ph type="sldNum" sz="quarter" idx="4294967295"/>
          </p:nvPr>
        </p:nvSpPr>
        <p:spPr>
          <a:xfrm>
            <a:off x="7924800" y="6488113"/>
            <a:ext cx="1219200" cy="293687"/>
          </a:xfrm>
        </p:spPr>
        <p:txBody>
          <a:bodyPr/>
          <a:lstStyle/>
          <a:p>
            <a:fld id="{F59223FB-D1FE-41FB-817A-48F271A6A692}" type="slidenum">
              <a:rPr lang="en-US" smtClean="0"/>
              <a:t>19</a:t>
            </a:fld>
            <a:endParaRPr lang="en-US"/>
          </a:p>
        </p:txBody>
      </p:sp>
    </p:spTree>
    <p:extLst>
      <p:ext uri="{BB962C8B-B14F-4D97-AF65-F5344CB8AC3E}">
        <p14:creationId xmlns:p14="http://schemas.microsoft.com/office/powerpoint/2010/main" val="2697625351"/>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16B1-3550-462D-A1FA-D6594E67BB35}"/>
              </a:ext>
            </a:extLst>
          </p:cNvPr>
          <p:cNvSpPr>
            <a:spLocks noGrp="1"/>
          </p:cNvSpPr>
          <p:nvPr>
            <p:ph type="title"/>
          </p:nvPr>
        </p:nvSpPr>
        <p:spPr>
          <a:xfrm>
            <a:off x="590550" y="87966"/>
            <a:ext cx="7083425" cy="1265238"/>
          </a:xfrm>
        </p:spPr>
        <p:txBody>
          <a:bodyPr/>
          <a:lstStyle/>
          <a:p>
            <a:r>
              <a:rPr lang="en-US"/>
              <a:t>In Denmark some of us ask</a:t>
            </a:r>
          </a:p>
        </p:txBody>
      </p:sp>
      <p:sp>
        <p:nvSpPr>
          <p:cNvPr id="3" name="Content Placeholder 2">
            <a:extLst>
              <a:ext uri="{FF2B5EF4-FFF2-40B4-BE49-F238E27FC236}">
                <a16:creationId xmlns:a16="http://schemas.microsoft.com/office/drawing/2014/main" id="{2D99ECEA-27F4-43B8-9936-A45646CAD30C}"/>
              </a:ext>
            </a:extLst>
          </p:cNvPr>
          <p:cNvSpPr>
            <a:spLocks noGrp="1"/>
          </p:cNvSpPr>
          <p:nvPr>
            <p:ph idx="1"/>
          </p:nvPr>
        </p:nvSpPr>
        <p:spPr>
          <a:xfrm>
            <a:off x="590550" y="2074869"/>
            <a:ext cx="8280399" cy="4413250"/>
          </a:xfrm>
        </p:spPr>
        <p:txBody>
          <a:bodyPr/>
          <a:lstStyle/>
          <a:p>
            <a:pPr marL="285750" indent="-285750">
              <a:lnSpc>
                <a:spcPct val="100000"/>
              </a:lnSpc>
              <a:buFont typeface="Arial" panose="020B0604020202020204" pitchFamily="34" charset="0"/>
              <a:buChar char="•"/>
            </a:pPr>
            <a:r>
              <a:rPr lang="en-US" sz="2400" dirty="0"/>
              <a:t>How can we defend the values that our community build on?</a:t>
            </a:r>
          </a:p>
          <a:p>
            <a:pPr marL="285750" indent="-285750">
              <a:lnSpc>
                <a:spcPct val="100000"/>
              </a:lnSpc>
              <a:buFont typeface="Arial" panose="020B0604020202020204" pitchFamily="34" charset="0"/>
              <a:buChar char="•"/>
            </a:pPr>
            <a:r>
              <a:rPr lang="en-US" sz="2400" dirty="0"/>
              <a:t>What do we learn in our schools?</a:t>
            </a:r>
          </a:p>
          <a:p>
            <a:pPr marL="285750" indent="-285750">
              <a:lnSpc>
                <a:spcPct val="100000"/>
              </a:lnSpc>
              <a:buFont typeface="Arial" panose="020B0604020202020204" pitchFamily="34" charset="0"/>
              <a:buChar char="•"/>
            </a:pPr>
            <a:r>
              <a:rPr lang="en-US" sz="2400" dirty="0"/>
              <a:t>Will we loose our game in the light of developments?</a:t>
            </a:r>
          </a:p>
          <a:p>
            <a:pPr marL="285750" indent="-285750">
              <a:lnSpc>
                <a:spcPct val="100000"/>
              </a:lnSpc>
              <a:buFont typeface="Arial" panose="020B0604020202020204" pitchFamily="34" charset="0"/>
              <a:buChar char="•"/>
            </a:pPr>
            <a:r>
              <a:rPr lang="en-US" sz="2400" dirty="0"/>
              <a:t>What are some of the reasons that we have such a nice place here?</a:t>
            </a:r>
          </a:p>
          <a:p>
            <a:pPr marL="285750" indent="-285750">
              <a:lnSpc>
                <a:spcPct val="100000"/>
              </a:lnSpc>
              <a:buFont typeface="Arial" panose="020B0604020202020204" pitchFamily="34" charset="0"/>
              <a:buChar char="•"/>
            </a:pPr>
            <a:r>
              <a:rPr lang="en-US" sz="2400" dirty="0"/>
              <a:t>How can we export that and should we?</a:t>
            </a:r>
          </a:p>
          <a:p>
            <a:pPr marL="285750" indent="-285750">
              <a:lnSpc>
                <a:spcPct val="100000"/>
              </a:lnSpc>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7971B681-5625-4126-B2A5-D75A3C43905B}"/>
              </a:ext>
            </a:extLst>
          </p:cNvPr>
          <p:cNvSpPr>
            <a:spLocks noGrp="1"/>
          </p:cNvSpPr>
          <p:nvPr>
            <p:ph type="sldNum" sz="quarter" idx="12"/>
          </p:nvPr>
        </p:nvSpPr>
        <p:spPr/>
        <p:txBody>
          <a:bodyPr/>
          <a:lstStyle/>
          <a:p>
            <a:fld id="{F59223FB-D1FE-41FB-817A-48F271A6A692}" type="slidenum">
              <a:rPr lang="en-US" smtClean="0"/>
              <a:t>2</a:t>
            </a:fld>
            <a:endParaRPr lang="en-US"/>
          </a:p>
        </p:txBody>
      </p:sp>
    </p:spTree>
    <p:extLst>
      <p:ext uri="{BB962C8B-B14F-4D97-AF65-F5344CB8AC3E}">
        <p14:creationId xmlns:p14="http://schemas.microsoft.com/office/powerpoint/2010/main" val="425534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dsholder til tekst 155"/>
          <p:cNvSpPr>
            <a:spLocks noGrp="1"/>
          </p:cNvSpPr>
          <p:nvPr>
            <p:ph type="body" idx="10"/>
          </p:nvPr>
        </p:nvSpPr>
        <p:spPr>
          <a:xfrm>
            <a:off x="537845" y="150311"/>
            <a:ext cx="5762446" cy="1256162"/>
          </a:xfrm>
          <a:prstGeom prst="rect">
            <a:avLst/>
          </a:prstGeom>
          <a:noFill/>
          <a:ln w="0" cmpd="sng">
            <a:noFill/>
            <a:prstDash val="solid"/>
          </a:ln>
        </p:spPr>
        <p:txBody>
          <a:bodyPr vert="horz" lIns="0" tIns="41275" rIns="0" bIns="0" anchor="t"/>
          <a:lstStyle/>
          <a:p>
            <a:pPr marL="0" marR="0" indent="0" algn="ctr">
              <a:lnSpc>
                <a:spcPts val="2800"/>
              </a:lnSpc>
              <a:spcAft>
                <a:spcPts val="0"/>
              </a:spcAft>
            </a:pPr>
            <a:r>
              <a:rPr lang="da-DK" sz="2800" spc="0" dirty="0">
                <a:solidFill>
                  <a:schemeClr val="tx1">
                    <a:lumMod val="75000"/>
                    <a:lumOff val="25000"/>
                  </a:schemeClr>
                </a:solidFill>
                <a:latin typeface="Calibri" panose="22635452340000000000" pitchFamily="1"/>
              </a:rPr>
              <a:t>High </a:t>
            </a:r>
            <a:r>
              <a:rPr lang="da-DK" sz="2800" spc="0" dirty="0" err="1">
                <a:solidFill>
                  <a:schemeClr val="tx1">
                    <a:lumMod val="75000"/>
                    <a:lumOff val="25000"/>
                  </a:schemeClr>
                </a:solidFill>
                <a:latin typeface="Calibri" panose="22635452340000000000" pitchFamily="1"/>
              </a:rPr>
              <a:t>performing</a:t>
            </a:r>
            <a:r>
              <a:rPr lang="da-DK" sz="2800" spc="0" dirty="0">
                <a:solidFill>
                  <a:schemeClr val="tx1">
                    <a:lumMod val="75000"/>
                    <a:lumOff val="25000"/>
                  </a:schemeClr>
                </a:solidFill>
                <a:latin typeface="Calibri" panose="22635452340000000000" pitchFamily="1"/>
              </a:rPr>
              <a:t> teams have a </a:t>
            </a:r>
            <a:r>
              <a:rPr lang="da-DK" sz="2800" spc="0" dirty="0" err="1">
                <a:solidFill>
                  <a:schemeClr val="tx1">
                    <a:lumMod val="75000"/>
                    <a:lumOff val="25000"/>
                  </a:schemeClr>
                </a:solidFill>
                <a:latin typeface="Calibri" panose="22635452340000000000" pitchFamily="1"/>
              </a:rPr>
              <a:t>richer</a:t>
            </a:r>
            <a:r>
              <a:rPr lang="da-DK" sz="2800" spc="0" dirty="0">
                <a:solidFill>
                  <a:schemeClr val="tx1">
                    <a:lumMod val="75000"/>
                    <a:lumOff val="25000"/>
                  </a:schemeClr>
                </a:solidFill>
                <a:latin typeface="Calibri" panose="22635452340000000000" pitchFamily="1"/>
              </a:rPr>
              <a:t> set of </a:t>
            </a:r>
            <a:r>
              <a:rPr lang="da-DK" sz="2800" spc="0" dirty="0" err="1">
                <a:solidFill>
                  <a:schemeClr val="tx1">
                    <a:lumMod val="75000"/>
                    <a:lumOff val="25000"/>
                  </a:schemeClr>
                </a:solidFill>
                <a:latin typeface="Calibri" panose="22635452340000000000" pitchFamily="1"/>
              </a:rPr>
              <a:t>connections</a:t>
            </a:r>
            <a:r>
              <a:rPr lang="da-DK" sz="2800" spc="0" dirty="0">
                <a:solidFill>
                  <a:schemeClr val="tx1">
                    <a:lumMod val="75000"/>
                    <a:lumOff val="25000"/>
                  </a:schemeClr>
                </a:solidFill>
                <a:latin typeface="Calibri" panose="22635452340000000000" pitchFamily="1"/>
              </a:rPr>
              <a:t> </a:t>
            </a:r>
            <a:r>
              <a:rPr lang="da-DK" sz="2800" spc="-10" dirty="0">
                <a:solidFill>
                  <a:schemeClr val="tx1">
                    <a:lumMod val="75000"/>
                    <a:lumOff val="25000"/>
                  </a:schemeClr>
                </a:solidFill>
                <a:latin typeface="Calibri" panose="22635452340000000000" pitchFamily="1"/>
              </a:rPr>
              <a:t>and </a:t>
            </a:r>
            <a:r>
              <a:rPr lang="da-DK" sz="2800" spc="-10" dirty="0" err="1">
                <a:solidFill>
                  <a:schemeClr val="tx1">
                    <a:lumMod val="75000"/>
                    <a:lumOff val="25000"/>
                  </a:schemeClr>
                </a:solidFill>
                <a:latin typeface="Calibri" panose="22635452340000000000" pitchFamily="1"/>
              </a:rPr>
              <a:t>less</a:t>
            </a:r>
            <a:r>
              <a:rPr lang="da-DK" sz="2800" spc="-10" dirty="0">
                <a:solidFill>
                  <a:schemeClr val="tx1">
                    <a:lumMod val="75000"/>
                    <a:lumOff val="25000"/>
                  </a:schemeClr>
                </a:solidFill>
                <a:latin typeface="Calibri" panose="22635452340000000000" pitchFamily="1"/>
              </a:rPr>
              <a:t> </a:t>
            </a:r>
            <a:r>
              <a:rPr lang="da-DK" sz="2800" spc="-10" dirty="0" err="1">
                <a:solidFill>
                  <a:schemeClr val="tx1">
                    <a:lumMod val="75000"/>
                    <a:lumOff val="25000"/>
                  </a:schemeClr>
                </a:solidFill>
                <a:latin typeface="Calibri" panose="22635452340000000000" pitchFamily="1"/>
              </a:rPr>
              <a:t>centralization</a:t>
            </a:r>
            <a:r>
              <a:rPr lang="da-DK" sz="2800" spc="-10" dirty="0">
                <a:solidFill>
                  <a:schemeClr val="tx1">
                    <a:lumMod val="75000"/>
                    <a:lumOff val="25000"/>
                  </a:schemeClr>
                </a:solidFill>
                <a:latin typeface="Calibri" panose="22635452340000000000" pitchFamily="1"/>
              </a:rPr>
              <a:t> </a:t>
            </a:r>
          </a:p>
        </p:txBody>
      </p:sp>
      <p:sp>
        <p:nvSpPr>
          <p:cNvPr id="162" name="Pladsholder til tekst 161"/>
          <p:cNvSpPr>
            <a:spLocks noGrp="1"/>
          </p:cNvSpPr>
          <p:nvPr>
            <p:ph type="body" idx="10"/>
          </p:nvPr>
        </p:nvSpPr>
        <p:spPr>
          <a:xfrm>
            <a:off x="259080" y="6542405"/>
            <a:ext cx="557530" cy="205740"/>
          </a:xfrm>
          <a:prstGeom prst="rect">
            <a:avLst/>
          </a:prstGeom>
          <a:noFill/>
          <a:ln w="0" cmpd="sng">
            <a:noFill/>
            <a:prstDash val="solid"/>
          </a:ln>
        </p:spPr>
        <p:txBody>
          <a:bodyPr vert="horz" lIns="0" tIns="20955" rIns="0" bIns="0" anchor="t"/>
          <a:lstStyle/>
          <a:p>
            <a:pPr marL="0" marR="0" indent="0" algn="l">
              <a:lnSpc>
                <a:spcPts val="1300"/>
              </a:lnSpc>
              <a:spcAft>
                <a:spcPts val="0"/>
              </a:spcAft>
            </a:pPr>
            <a:r>
              <a:rPr lang="da-DK" sz="1400" b="1" spc="-90">
                <a:solidFill>
                  <a:srgbClr val="FFFFFF"/>
                </a:solidFill>
                <a:latin typeface="Calibri" panose="22635452340000000000" pitchFamily="1"/>
              </a:rPr>
              <a:t>Page 11 </a:t>
            </a:r>
          </a:p>
        </p:txBody>
      </p:sp>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298498"/>
            <a:ext cx="3456384" cy="3363089"/>
          </a:xfrm>
          <a:prstGeom prst="rect">
            <a:avLst/>
          </a:prstGeom>
        </p:spPr>
      </p:pic>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16536"/>
            <a:ext cx="3709524" cy="3061905"/>
          </a:xfrm>
          <a:prstGeom prst="rect">
            <a:avLst/>
          </a:prstGeom>
        </p:spPr>
      </p:pic>
      <p:sp>
        <p:nvSpPr>
          <p:cNvPr id="6" name="Rektangel 5"/>
          <p:cNvSpPr/>
          <p:nvPr/>
        </p:nvSpPr>
        <p:spPr>
          <a:xfrm>
            <a:off x="4932040" y="1831115"/>
            <a:ext cx="2641877" cy="323165"/>
          </a:xfrm>
          <a:prstGeom prst="rect">
            <a:avLst/>
          </a:prstGeom>
        </p:spPr>
        <p:txBody>
          <a:bodyPr wrap="none">
            <a:spAutoFit/>
          </a:bodyPr>
          <a:lstStyle/>
          <a:p>
            <a:pPr marL="320040">
              <a:lnSpc>
                <a:spcPts val="1800"/>
              </a:lnSpc>
              <a:spcBef>
                <a:spcPts val="3590"/>
              </a:spcBef>
              <a:spcAft>
                <a:spcPts val="550"/>
              </a:spcAft>
              <a:tabLst>
                <a:tab pos="4983480" algn="l"/>
              </a:tabLst>
            </a:pPr>
            <a:r>
              <a:rPr lang="da-DK" dirty="0">
                <a:solidFill>
                  <a:schemeClr val="tx1">
                    <a:lumMod val="75000"/>
                    <a:lumOff val="25000"/>
                  </a:schemeClr>
                </a:solidFill>
                <a:latin typeface="Calibri" panose="22635452340000000000" pitchFamily="1"/>
              </a:rPr>
              <a:t> High </a:t>
            </a:r>
            <a:r>
              <a:rPr lang="da-DK" dirty="0" err="1">
                <a:solidFill>
                  <a:schemeClr val="tx1">
                    <a:lumMod val="75000"/>
                    <a:lumOff val="25000"/>
                  </a:schemeClr>
                </a:solidFill>
                <a:latin typeface="Calibri" panose="22635452340000000000" pitchFamily="1"/>
              </a:rPr>
              <a:t>Performing</a:t>
            </a:r>
            <a:r>
              <a:rPr lang="da-DK" dirty="0">
                <a:solidFill>
                  <a:schemeClr val="tx1">
                    <a:lumMod val="75000"/>
                    <a:lumOff val="25000"/>
                  </a:schemeClr>
                </a:solidFill>
                <a:latin typeface="Calibri" panose="22635452340000000000" pitchFamily="1"/>
              </a:rPr>
              <a:t> Team</a:t>
            </a:r>
          </a:p>
        </p:txBody>
      </p:sp>
      <p:sp>
        <p:nvSpPr>
          <p:cNvPr id="7" name="Rektangel 6"/>
          <p:cNvSpPr/>
          <p:nvPr/>
        </p:nvSpPr>
        <p:spPr>
          <a:xfrm>
            <a:off x="810890" y="1868335"/>
            <a:ext cx="2544799" cy="323165"/>
          </a:xfrm>
          <a:prstGeom prst="rect">
            <a:avLst/>
          </a:prstGeom>
        </p:spPr>
        <p:txBody>
          <a:bodyPr wrap="none">
            <a:spAutoFit/>
          </a:bodyPr>
          <a:lstStyle/>
          <a:p>
            <a:pPr marL="320040">
              <a:lnSpc>
                <a:spcPts val="1800"/>
              </a:lnSpc>
              <a:spcBef>
                <a:spcPts val="3590"/>
              </a:spcBef>
              <a:spcAft>
                <a:spcPts val="550"/>
              </a:spcAft>
              <a:tabLst>
                <a:tab pos="4983480" algn="l"/>
              </a:tabLst>
            </a:pPr>
            <a:r>
              <a:rPr lang="da-DK" dirty="0">
                <a:solidFill>
                  <a:schemeClr val="tx1">
                    <a:lumMod val="75000"/>
                    <a:lumOff val="25000"/>
                  </a:schemeClr>
                </a:solidFill>
                <a:latin typeface="Calibri" panose="22635452340000000000" pitchFamily="1"/>
              </a:rPr>
              <a:t>Low </a:t>
            </a:r>
            <a:r>
              <a:rPr lang="da-DK" dirty="0" err="1">
                <a:solidFill>
                  <a:schemeClr val="tx1">
                    <a:lumMod val="75000"/>
                    <a:lumOff val="25000"/>
                  </a:schemeClr>
                </a:solidFill>
                <a:latin typeface="Calibri" panose="22635452340000000000" pitchFamily="1"/>
              </a:rPr>
              <a:t>Performing</a:t>
            </a:r>
            <a:r>
              <a:rPr lang="da-DK" dirty="0">
                <a:solidFill>
                  <a:schemeClr val="tx1">
                    <a:lumMod val="75000"/>
                    <a:lumOff val="25000"/>
                  </a:schemeClr>
                </a:solidFill>
                <a:latin typeface="Calibri" panose="22635452340000000000" pitchFamily="1"/>
              </a:rPr>
              <a:t> Team</a:t>
            </a:r>
          </a:p>
        </p:txBody>
      </p:sp>
    </p:spTree>
    <p:extLst>
      <p:ext uri="{BB962C8B-B14F-4D97-AF65-F5344CB8AC3E}">
        <p14:creationId xmlns:p14="http://schemas.microsoft.com/office/powerpoint/2010/main" val="415349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118" y="1098649"/>
            <a:ext cx="7378701" cy="5128866"/>
          </a:xfrm>
        </p:spPr>
        <p:txBody>
          <a:bodyPr>
            <a:normAutofit/>
          </a:bodyPr>
          <a:lstStyle/>
          <a:p>
            <a:pPr>
              <a:lnSpc>
                <a:spcPct val="100000"/>
              </a:lnSpc>
            </a:pPr>
            <a:r>
              <a:rPr lang="en-US" sz="2000" dirty="0"/>
              <a:t>But much important work in organizations involves coordination of activities </a:t>
            </a:r>
            <a:r>
              <a:rPr lang="en-US" sz="2000" u="sng" dirty="0"/>
              <a:t>across</a:t>
            </a:r>
            <a:r>
              <a:rPr lang="en-US" sz="2000" dirty="0"/>
              <a:t> the groups’ boundaries</a:t>
            </a:r>
          </a:p>
          <a:p>
            <a:endParaRPr lang="en-US" dirty="0"/>
          </a:p>
        </p:txBody>
      </p:sp>
      <p:pic>
        <p:nvPicPr>
          <p:cNvPr id="3074" name="Picture 2" descr="C:\Users\starling\AppData\Local\Temp\SNAGHTML82055d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34" y="2072407"/>
            <a:ext cx="7942148" cy="39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582246"/>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590" y="1094200"/>
            <a:ext cx="7378701" cy="5128866"/>
          </a:xfrm>
        </p:spPr>
        <p:txBody>
          <a:bodyPr/>
          <a:lstStyle/>
          <a:p>
            <a:pPr marL="342900" indent="-342900">
              <a:lnSpc>
                <a:spcPct val="100000"/>
              </a:lnSpc>
              <a:buFont typeface="Arial" panose="020B0604020202020204" pitchFamily="34" charset="0"/>
              <a:buChar char="•"/>
            </a:pPr>
            <a:r>
              <a:rPr lang="en-US" sz="2400" dirty="0"/>
              <a:t>Such coordination can’t always be commanded  and may not be based on authority </a:t>
            </a:r>
          </a:p>
          <a:p>
            <a:pPr marL="342900" indent="-342900">
              <a:buFont typeface="Arial" panose="020B0604020202020204" pitchFamily="34" charset="0"/>
              <a:buChar char="•"/>
            </a:pPr>
            <a:endParaRPr lang="en-US" dirty="0"/>
          </a:p>
          <a:p>
            <a:endParaRPr lang="en-US" dirty="0"/>
          </a:p>
        </p:txBody>
      </p:sp>
      <p:pic>
        <p:nvPicPr>
          <p:cNvPr id="9220" name="Picture 4" descr="http://programsuccess.files.wordpress.com/2011/05/theb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739" y="1983149"/>
            <a:ext cx="4757575" cy="47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93904"/>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570" y="848639"/>
            <a:ext cx="7620000" cy="4525963"/>
          </a:xfrm>
        </p:spPr>
        <p:txBody>
          <a:bodyPr/>
          <a:lstStyle/>
          <a:p>
            <a:pPr marL="342900" indent="-342900">
              <a:lnSpc>
                <a:spcPct val="100000"/>
              </a:lnSpc>
              <a:buFont typeface="Arial" panose="020B0604020202020204" pitchFamily="34" charset="0"/>
              <a:buChar char="•"/>
            </a:pPr>
            <a:r>
              <a:rPr lang="en-US" sz="2400" dirty="0"/>
              <a:t>Instead, it is often based on voluntary and reciprocal relationships like trust, advice-seeking, knowledge-sharing, motivation, friendship, etc. </a:t>
            </a:r>
          </a:p>
          <a:p>
            <a:endParaRPr lang="en-US" dirty="0"/>
          </a:p>
        </p:txBody>
      </p:sp>
      <p:pic>
        <p:nvPicPr>
          <p:cNvPr id="10242" name="Picture 2" descr="http://i.dailymail.co.uk/i/pix/2013/04/22/article-2313091-0F2F585600000578-462_634x4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436" y="2411126"/>
            <a:ext cx="5905607" cy="396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005844"/>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739" y="618831"/>
            <a:ext cx="7606322" cy="4525963"/>
          </a:xfrm>
        </p:spPr>
        <p:txBody>
          <a:bodyPr/>
          <a:lstStyle/>
          <a:p>
            <a:pPr>
              <a:lnSpc>
                <a:spcPct val="100000"/>
              </a:lnSpc>
            </a:pPr>
            <a:r>
              <a:rPr lang="en-US" sz="2800" dirty="0"/>
              <a:t>Position in the formal hierarchy is a poor predictor of who is most influential in networks based on these relationships.</a:t>
            </a:r>
          </a:p>
          <a:p>
            <a:endParaRPr lang="en-US" dirty="0"/>
          </a:p>
        </p:txBody>
      </p:sp>
      <p:pic>
        <p:nvPicPr>
          <p:cNvPr id="4" name="Picture 3" descr="C:\Users\starling\Downloads\_ONA\DOL-Workshop\2-What_Formal-Fig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61177"/>
            <a:ext cx="4800600" cy="337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19400" y="3163594"/>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91200" y="4322086"/>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76400" y="5144794"/>
            <a:ext cx="5334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25143" y="4273099"/>
            <a:ext cx="5334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37858" y="3620794"/>
            <a:ext cx="5334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3163594"/>
            <a:ext cx="5334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85C0A4-19DA-41B5-903B-FC17DB7428F9}"/>
              </a:ext>
            </a:extLst>
          </p:cNvPr>
          <p:cNvSpPr/>
          <p:nvPr/>
        </p:nvSpPr>
        <p:spPr bwMode="auto">
          <a:xfrm>
            <a:off x="4210834" y="2030940"/>
            <a:ext cx="2818057" cy="4434214"/>
          </a:xfrm>
          <a:prstGeom prst="rect">
            <a:avLst/>
          </a:prstGeom>
          <a:solidFill>
            <a:schemeClr val="bg1"/>
          </a:solidFill>
          <a:ln w="9525" cap="flat" cmpd="sng" algn="ctr">
            <a:no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79400" marR="0" indent="-279400" algn="l" defTabSz="873125" rtl="0" eaLnBrk="0" fontAlgn="base" latinLnBrk="0" hangingPunct="0">
              <a:lnSpc>
                <a:spcPts val="3600"/>
              </a:lnSpc>
              <a:spcBef>
                <a:spcPct val="0"/>
              </a:spcBef>
              <a:spcAft>
                <a:spcPct val="0"/>
              </a:spcAft>
              <a:buClr>
                <a:srgbClr val="990000"/>
              </a:buClr>
              <a:buSzPct val="80000"/>
              <a:buFont typeface="Times" pitchFamily="29" charset="0"/>
              <a:buNone/>
              <a:tabLst/>
            </a:pPr>
            <a:endParaRPr kumimoji="0" lang="da-DK" sz="1400" b="0" i="0" u="none" strike="noStrike" cap="none" normalizeH="0" baseline="0">
              <a:ln>
                <a:noFill/>
              </a:ln>
              <a:solidFill>
                <a:schemeClr val="tx1"/>
              </a:solidFill>
              <a:effectLst/>
              <a:latin typeface="BG Headline" pitchFamily="1" charset="0"/>
            </a:endParaRPr>
          </a:p>
        </p:txBody>
      </p:sp>
    </p:spTree>
    <p:extLst>
      <p:ext uri="{BB962C8B-B14F-4D97-AF65-F5344CB8AC3E}">
        <p14:creationId xmlns:p14="http://schemas.microsoft.com/office/powerpoint/2010/main" val="2592515419"/>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739" y="618831"/>
            <a:ext cx="7606322" cy="4525963"/>
          </a:xfrm>
        </p:spPr>
        <p:txBody>
          <a:bodyPr/>
          <a:lstStyle/>
          <a:p>
            <a:pPr>
              <a:lnSpc>
                <a:spcPct val="100000"/>
              </a:lnSpc>
            </a:pPr>
            <a:r>
              <a:rPr lang="en-US" sz="2800" dirty="0"/>
              <a:t>Position in the formal hierarchy is a poor predictor of who is most influential in networks based on these relationships.</a:t>
            </a:r>
          </a:p>
          <a:p>
            <a:endParaRPr lang="en-US" dirty="0"/>
          </a:p>
        </p:txBody>
      </p:sp>
      <p:pic>
        <p:nvPicPr>
          <p:cNvPr id="4" name="Picture 3" descr="C:\Users\starling\Downloads\_ONA\DOL-Workshop\2-What_Formal-Fig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61177"/>
            <a:ext cx="4800600" cy="337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19400" y="3163594"/>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91200" y="4322086"/>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76400" y="5144794"/>
            <a:ext cx="5334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25143" y="4273099"/>
            <a:ext cx="5334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37858" y="3620794"/>
            <a:ext cx="5334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3163594"/>
            <a:ext cx="5334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156189"/>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39452A-EA46-41B7-BCE3-8C89A7AE79B7}"/>
              </a:ext>
            </a:extLst>
          </p:cNvPr>
          <p:cNvSpPr>
            <a:spLocks noGrp="1"/>
          </p:cNvSpPr>
          <p:nvPr>
            <p:ph idx="1"/>
          </p:nvPr>
        </p:nvSpPr>
        <p:spPr/>
        <p:txBody>
          <a:bodyPr/>
          <a:lstStyle/>
          <a:p>
            <a:endParaRPr lang="da-DK"/>
          </a:p>
        </p:txBody>
      </p:sp>
      <p:sp>
        <p:nvSpPr>
          <p:cNvPr id="2" name="Title 1">
            <a:extLst>
              <a:ext uri="{FF2B5EF4-FFF2-40B4-BE49-F238E27FC236}">
                <a16:creationId xmlns:a16="http://schemas.microsoft.com/office/drawing/2014/main" id="{B010BEAE-5174-42D6-8688-A55008A2D833}"/>
              </a:ext>
            </a:extLst>
          </p:cNvPr>
          <p:cNvSpPr>
            <a:spLocks noGrp="1"/>
          </p:cNvSpPr>
          <p:nvPr>
            <p:ph type="title"/>
          </p:nvPr>
        </p:nvSpPr>
        <p:spPr/>
        <p:txBody>
          <a:bodyPr/>
          <a:lstStyle/>
          <a:p>
            <a:endParaRPr lang="da-DK"/>
          </a:p>
        </p:txBody>
      </p:sp>
      <p:pic>
        <p:nvPicPr>
          <p:cNvPr id="25604" name="Picture 1" descr="C:\Users\starling\Dropbox\PROFESSIONAL\PROFESSIONAL\z_Academics\ONA\DOL-Workshop-Images\Org-Chart-Shown-as-Ne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2093"/>
            <a:ext cx="7019925"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783758"/>
      </p:ext>
    </p:extLst>
  </p:cSld>
  <p:clrMapOvr>
    <a:masterClrMapping/>
  </p:clrMapOvr>
  <p:transition spd="med">
    <p:strips dir="rd"/>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8"/>
          <p:cNvSpPr>
            <a:spLocks noGrp="1" noChangeArrowheads="1"/>
          </p:cNvSpPr>
          <p:nvPr>
            <p:ph type="title"/>
          </p:nvPr>
        </p:nvSpPr>
        <p:spPr>
          <a:solidFill>
            <a:srgbClr val="FFFFFF"/>
          </a:solidFill>
        </p:spPr>
        <p:txBody>
          <a:bodyPr>
            <a:normAutofit/>
          </a:bodyPr>
          <a:lstStyle/>
          <a:p>
            <a:pPr eaLnBrk="1" hangingPunct="1">
              <a:lnSpc>
                <a:spcPct val="100000"/>
              </a:lnSpc>
            </a:pPr>
            <a:r>
              <a:rPr lang="en-US" sz="3200" b="1" dirty="0">
                <a:solidFill>
                  <a:srgbClr val="0070C0"/>
                </a:solidFill>
                <a:latin typeface="Cambria Math" panose="02040503050406030204" pitchFamily="18" charset="0"/>
              </a:rPr>
              <a:t>Finding  &amp; Diagnosing Your Organization’s Informal Networks</a:t>
            </a:r>
          </a:p>
        </p:txBody>
      </p:sp>
      <p:pic>
        <p:nvPicPr>
          <p:cNvPr id="5120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2" y="1333907"/>
            <a:ext cx="5005388"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88638"/>
      </p:ext>
    </p:extLst>
  </p:cSld>
  <p:clrMapOvr>
    <a:masterClrMapping/>
  </p:clrMapOvr>
  <p:transition spd="med">
    <p:strips dir="rd"/>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2" name="Picture 2" descr="http://patimes.org/wp-content/uploads/2012/08/collaborat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959" y="1731579"/>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a:extLst>
              <a:ext uri="{FF2B5EF4-FFF2-40B4-BE49-F238E27FC236}">
                <a16:creationId xmlns:a16="http://schemas.microsoft.com/office/drawing/2014/main" id="{1133BC22-E3B3-423D-90B9-E630115B2A89}"/>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3359249374"/>
      </p:ext>
    </p:extLst>
  </p:cSld>
  <p:clrMapOvr>
    <a:masterClrMapping/>
  </p:clrMapOvr>
  <p:transition spd="med">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63818" y="1460565"/>
            <a:ext cx="3310853" cy="806156"/>
          </a:xfrm>
        </p:spPr>
        <p:txBody>
          <a:bodyPr>
            <a:normAutofit fontScale="90000"/>
          </a:bodyPr>
          <a:lstStyle/>
          <a:p>
            <a:r>
              <a:rPr lang="en-US" dirty="0"/>
              <a:t>”I have in the past 2 years experiences a larger change process or reorganization in my workplace”</a:t>
            </a:r>
          </a:p>
        </p:txBody>
      </p:sp>
      <p:sp>
        <p:nvSpPr>
          <p:cNvPr id="5" name="Shape 52"/>
          <p:cNvSpPr/>
          <p:nvPr/>
        </p:nvSpPr>
        <p:spPr>
          <a:xfrm>
            <a:off x="708439" y="4474359"/>
            <a:ext cx="7221615" cy="2273282"/>
          </a:xfrm>
          <a:custGeom>
            <a:avLst/>
            <a:gdLst/>
            <a:ahLst/>
            <a:cxnLst>
              <a:cxn ang="0">
                <a:pos x="wd2" y="hd2"/>
              </a:cxn>
              <a:cxn ang="5400000">
                <a:pos x="wd2" y="hd2"/>
              </a:cxn>
              <a:cxn ang="10800000">
                <a:pos x="wd2" y="hd2"/>
              </a:cxn>
              <a:cxn ang="16200000">
                <a:pos x="wd2" y="hd2"/>
              </a:cxn>
            </a:cxnLst>
            <a:rect l="0" t="0" r="r" b="b"/>
            <a:pathLst>
              <a:path w="19679" h="19679" extrusionOk="0">
                <a:moveTo>
                  <a:pt x="16797" y="2881"/>
                </a:moveTo>
                <a:cubicBezTo>
                  <a:pt x="20640" y="6725"/>
                  <a:pt x="20640" y="12953"/>
                  <a:pt x="16797" y="16797"/>
                </a:cubicBezTo>
                <a:cubicBezTo>
                  <a:pt x="12953" y="20640"/>
                  <a:pt x="6724" y="20640"/>
                  <a:pt x="2881" y="16797"/>
                </a:cubicBezTo>
                <a:cubicBezTo>
                  <a:pt x="-960" y="12953"/>
                  <a:pt x="-960" y="6725"/>
                  <a:pt x="2881" y="2881"/>
                </a:cubicBezTo>
                <a:cubicBezTo>
                  <a:pt x="6724" y="-960"/>
                  <a:pt x="12953" y="-960"/>
                  <a:pt x="16797" y="2881"/>
                </a:cubicBezTo>
                <a:close/>
              </a:path>
            </a:pathLst>
          </a:custGeom>
          <a:gradFill flip="none" rotWithShape="1">
            <a:gsLst>
              <a:gs pos="0">
                <a:srgbClr val="BA120A"/>
              </a:gs>
              <a:gs pos="100000">
                <a:srgbClr val="960000"/>
              </a:gs>
            </a:gsLst>
            <a:lin ang="16200000" scaled="0"/>
          </a:gradFill>
          <a:ln w="12700" cap="flat">
            <a:noFill/>
            <a:miter lim="400000"/>
          </a:ln>
          <a:effectLst>
            <a:outerShdw blurRad="50800" dist="63500" dir="2700000" rotWithShape="0">
              <a:srgbClr val="000000">
                <a:alpha val="50000"/>
              </a:srgbClr>
            </a:outerShdw>
          </a:effectLst>
        </p:spPr>
        <p:txBody>
          <a:bodyPr wrap="square" lIns="0" tIns="0" rIns="0" bIns="0" numCol="1" anchor="ctr">
            <a:noAutofit/>
          </a:bodyPr>
          <a:lstStyle/>
          <a:p>
            <a:pPr algn="ctr">
              <a:defRPr sz="1800">
                <a:latin typeface="Helvetica Neue Light"/>
                <a:ea typeface="Helvetica Neue Light"/>
                <a:cs typeface="Helvetica Neue Light"/>
                <a:sym typeface="Helvetica Neue Light"/>
              </a:defRPr>
            </a:pPr>
            <a:endParaRPr sz="1350" dirty="0"/>
          </a:p>
        </p:txBody>
      </p:sp>
      <p:sp>
        <p:nvSpPr>
          <p:cNvPr id="6" name="Shape 53"/>
          <p:cNvSpPr/>
          <p:nvPr/>
        </p:nvSpPr>
        <p:spPr>
          <a:xfrm>
            <a:off x="827045" y="4783967"/>
            <a:ext cx="6984401" cy="1354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defRPr sz="1800"/>
            </a:pPr>
            <a:r>
              <a:rPr lang="en-US" sz="2000" dirty="0">
                <a:solidFill>
                  <a:srgbClr val="FFFFFF"/>
                </a:solidFill>
                <a:uFill>
                  <a:solidFill>
                    <a:srgbClr val="FFFFFF"/>
                  </a:solidFill>
                </a:uFill>
                <a:latin typeface="Helvetica Light"/>
                <a:ea typeface="Helvetica Light"/>
                <a:cs typeface="Helvetica Light"/>
                <a:sym typeface="Helvetica Light"/>
              </a:rPr>
              <a:t>70% of all</a:t>
            </a:r>
          </a:p>
          <a:p>
            <a:pPr lvl="0" algn="ctr">
              <a:defRPr sz="1800"/>
            </a:pPr>
            <a:r>
              <a:rPr lang="en-US" sz="2000" dirty="0">
                <a:solidFill>
                  <a:srgbClr val="FFFFFF"/>
                </a:solidFill>
                <a:uFill>
                  <a:solidFill>
                    <a:srgbClr val="FFFFFF"/>
                  </a:solidFill>
                </a:uFill>
                <a:latin typeface="Helvetica Light"/>
                <a:ea typeface="Helvetica Light"/>
                <a:cs typeface="Helvetica Light"/>
                <a:sym typeface="Helvetica Light"/>
              </a:rPr>
              <a:t>strategic / change processes fail</a:t>
            </a:r>
          </a:p>
          <a:p>
            <a:pPr lvl="0" algn="ctr">
              <a:defRPr sz="1800"/>
            </a:pPr>
            <a:endParaRPr lang="en-US" sz="2000" dirty="0">
              <a:solidFill>
                <a:srgbClr val="FFFFFF"/>
              </a:solidFill>
              <a:uFill>
                <a:solidFill>
                  <a:srgbClr val="FFFFFF"/>
                </a:solidFill>
              </a:uFill>
              <a:latin typeface="Helvetica Light"/>
              <a:ea typeface="Helvetica Light"/>
              <a:cs typeface="Helvetica Light"/>
              <a:sym typeface="Helvetica Light"/>
            </a:endParaRPr>
          </a:p>
          <a:p>
            <a:pPr lvl="0" algn="ctr">
              <a:defRPr sz="1800"/>
            </a:pPr>
            <a:r>
              <a:rPr sz="1400" dirty="0" err="1">
                <a:solidFill>
                  <a:srgbClr val="FFFFFF"/>
                </a:solidFill>
                <a:uFill>
                  <a:solidFill>
                    <a:srgbClr val="FFFFFF"/>
                  </a:solidFill>
                </a:uFill>
                <a:latin typeface="Helvetica Light"/>
                <a:ea typeface="Helvetica Light"/>
                <a:cs typeface="Helvetica Light"/>
                <a:sym typeface="Helvetica Light"/>
              </a:rPr>
              <a:t>Mckinsey</a:t>
            </a:r>
            <a:r>
              <a:rPr sz="1400" dirty="0">
                <a:solidFill>
                  <a:srgbClr val="FFFFFF"/>
                </a:solidFill>
                <a:uFill>
                  <a:solidFill>
                    <a:srgbClr val="FFFFFF"/>
                  </a:solidFill>
                </a:uFill>
                <a:latin typeface="Helvetica Light"/>
                <a:ea typeface="Helvetica Light"/>
                <a:cs typeface="Helvetica Light"/>
                <a:sym typeface="Helvetica Light"/>
              </a:rPr>
              <a:t>  Quarterly(2008):Creating Organizational Transformattion.</a:t>
            </a:r>
            <a:endParaRPr sz="1400" dirty="0">
              <a:latin typeface="Helvetica Neue Light"/>
              <a:ea typeface="Helvetica Neue Light"/>
              <a:cs typeface="Helvetica Neue Light"/>
              <a:sym typeface="Helvetica Neue Light"/>
            </a:endParaRPr>
          </a:p>
          <a:p>
            <a:pPr algn="ctr">
              <a:defRPr sz="1800"/>
            </a:pPr>
            <a:r>
              <a:rPr sz="1400" dirty="0">
                <a:solidFill>
                  <a:srgbClr val="FFFFFF"/>
                </a:solidFill>
                <a:uFill>
                  <a:solidFill>
                    <a:srgbClr val="FFFFFF"/>
                  </a:solidFill>
                </a:uFill>
                <a:latin typeface="Helvetica Light"/>
                <a:ea typeface="Helvetica Light"/>
                <a:cs typeface="Helvetica Light"/>
                <a:sym typeface="Helvetica Light"/>
              </a:rPr>
              <a:t>McKinsey Global Survey Results (2010): What Succesful Transformations Share. </a:t>
            </a:r>
          </a:p>
        </p:txBody>
      </p:sp>
      <p:sp>
        <p:nvSpPr>
          <p:cNvPr id="3" name="Cirkel 2"/>
          <p:cNvSpPr/>
          <p:nvPr/>
        </p:nvSpPr>
        <p:spPr>
          <a:xfrm>
            <a:off x="510645" y="1244554"/>
            <a:ext cx="3240360" cy="3033875"/>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700" dirty="0">
              <a:solidFill>
                <a:schemeClr val="tx1"/>
              </a:solidFill>
            </a:endParaRPr>
          </a:p>
          <a:p>
            <a:pPr algn="ctr"/>
            <a:endParaRPr lang="da-DK" sz="2700" dirty="0">
              <a:solidFill>
                <a:schemeClr val="tx1"/>
              </a:solidFill>
            </a:endParaRPr>
          </a:p>
          <a:p>
            <a:pPr algn="ctr"/>
            <a:r>
              <a:rPr lang="da-DK" sz="3300" b="1" dirty="0">
                <a:solidFill>
                  <a:schemeClr val="bg1"/>
                </a:solidFill>
              </a:rPr>
              <a:t>74 % </a:t>
            </a:r>
            <a:r>
              <a:rPr lang="da-DK" sz="3300" b="1" dirty="0" err="1">
                <a:solidFill>
                  <a:schemeClr val="bg1"/>
                </a:solidFill>
              </a:rPr>
              <a:t>agree</a:t>
            </a:r>
            <a:endParaRPr lang="da-DK" b="1" dirty="0">
              <a:solidFill>
                <a:schemeClr val="bg1"/>
              </a:solidFill>
            </a:endParaRPr>
          </a:p>
        </p:txBody>
      </p:sp>
    </p:spTree>
    <p:extLst>
      <p:ext uri="{BB962C8B-B14F-4D97-AF65-F5344CB8AC3E}">
        <p14:creationId xmlns:p14="http://schemas.microsoft.com/office/powerpoint/2010/main" val="55143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60566" y="1426493"/>
            <a:ext cx="8632913" cy="1265238"/>
          </a:xfrm>
        </p:spPr>
        <p:txBody>
          <a:bodyPr/>
          <a:lstStyle/>
          <a:p>
            <a:pPr>
              <a:lnSpc>
                <a:spcPct val="100000"/>
              </a:lnSpc>
            </a:pPr>
            <a:r>
              <a:rPr lang="en-US" sz="3600" dirty="0"/>
              <a:t>"When in Rome do as the Romans do."</a:t>
            </a:r>
          </a:p>
        </p:txBody>
      </p:sp>
      <p:sp>
        <p:nvSpPr>
          <p:cNvPr id="5" name="Pladsholder til indhold 4"/>
          <p:cNvSpPr>
            <a:spLocks noGrp="1"/>
          </p:cNvSpPr>
          <p:nvPr>
            <p:ph idx="1"/>
          </p:nvPr>
        </p:nvSpPr>
        <p:spPr>
          <a:xfrm>
            <a:off x="586243" y="3106499"/>
            <a:ext cx="7818722" cy="2605370"/>
          </a:xfrm>
        </p:spPr>
        <p:txBody>
          <a:bodyPr>
            <a:normAutofit fontScale="85000" lnSpcReduction="20000"/>
          </a:bodyPr>
          <a:lstStyle/>
          <a:p>
            <a:pPr>
              <a:lnSpc>
                <a:spcPct val="100000"/>
              </a:lnSpc>
            </a:pPr>
            <a:r>
              <a:rPr lang="en-US" sz="3600" dirty="0"/>
              <a:t>Leader effectiveness is contextual, that is, it is embedded in the societal and organizational norms, values, and beliefs of the people being led. </a:t>
            </a:r>
          </a:p>
          <a:p>
            <a:pPr>
              <a:lnSpc>
                <a:spcPct val="100000"/>
              </a:lnSpc>
            </a:pPr>
            <a:endParaRPr lang="en-US" sz="3600" dirty="0"/>
          </a:p>
          <a:p>
            <a:pPr>
              <a:lnSpc>
                <a:spcPct val="100000"/>
              </a:lnSpc>
            </a:pPr>
            <a:r>
              <a:rPr lang="en-US" sz="3600" dirty="0"/>
              <a:t>But are we so different?</a:t>
            </a:r>
          </a:p>
        </p:txBody>
      </p:sp>
    </p:spTree>
    <p:extLst>
      <p:ext uri="{BB962C8B-B14F-4D97-AF65-F5344CB8AC3E}">
        <p14:creationId xmlns:p14="http://schemas.microsoft.com/office/powerpoint/2010/main" val="543671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p:nvPr/>
        </p:nvSpPr>
        <p:spPr>
          <a:xfrm>
            <a:off x="479931" y="2690731"/>
            <a:ext cx="2412500" cy="3712770"/>
          </a:xfrm>
          <a:prstGeom prst="rect">
            <a:avLst/>
          </a:prstGeom>
          <a:solidFill>
            <a:srgbClr val="00882B"/>
          </a:solidFill>
          <a:ln w="12700">
            <a:miter lim="400000"/>
          </a:ln>
          <a:effectLst>
            <a:outerShdw blurRad="50800" dist="63500" dir="2700000" rotWithShape="0">
              <a:srgbClr val="000000">
                <a:alpha val="50000"/>
              </a:srgbClr>
            </a:outerShdw>
          </a:effectLst>
        </p:spPr>
        <p:txBody>
          <a:bodyPr lIns="0" tIns="0" rIns="0" bIns="0" anchor="ctr"/>
          <a:lstStyle/>
          <a:p>
            <a:pPr defTabSz="241055">
              <a:defRPr sz="1200">
                <a:uFill>
                  <a:solidFill/>
                </a:uFill>
              </a:defRPr>
            </a:pPr>
            <a:endParaRPr sz="600" kern="0" dirty="0">
              <a:solidFill>
                <a:sysClr val="windowText" lastClr="000000"/>
              </a:solidFill>
              <a:uFill>
                <a:solidFill/>
              </a:uFill>
              <a:latin typeface="Helvetica"/>
              <a:sym typeface="Helvetica"/>
            </a:endParaRPr>
          </a:p>
        </p:txBody>
      </p:sp>
      <p:sp>
        <p:nvSpPr>
          <p:cNvPr id="61" name="Shape 61"/>
          <p:cNvSpPr/>
          <p:nvPr/>
        </p:nvSpPr>
        <p:spPr>
          <a:xfrm>
            <a:off x="457200" y="3428645"/>
            <a:ext cx="2412500" cy="62324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ctr" defTabSz="308016">
              <a:defRPr sz="1800"/>
            </a:pPr>
            <a:r>
              <a:rPr lang="en-US" sz="1350" kern="0" dirty="0">
                <a:solidFill>
                  <a:srgbClr val="FFFFFF"/>
                </a:solidFill>
                <a:uFill>
                  <a:solidFill>
                    <a:srgbClr val="FFFFFF"/>
                  </a:solidFill>
                </a:uFill>
                <a:latin typeface="Helvetica Light"/>
                <a:ea typeface="Helvetica Light"/>
                <a:cs typeface="Helvetica Light"/>
                <a:sym typeface="Helvetica Light"/>
              </a:rPr>
              <a:t>Set context</a:t>
            </a:r>
          </a:p>
          <a:p>
            <a:pPr algn="ctr" defTabSz="308016">
              <a:defRPr sz="1800"/>
            </a:pPr>
            <a:r>
              <a:rPr lang="en-US" sz="1350" kern="0" dirty="0">
                <a:solidFill>
                  <a:srgbClr val="FFFFFF"/>
                </a:solidFill>
                <a:uFill>
                  <a:solidFill>
                    <a:srgbClr val="FFFFFF"/>
                  </a:solidFill>
                </a:uFill>
                <a:latin typeface="Helvetica Light"/>
                <a:ea typeface="Helvetica Light"/>
                <a:cs typeface="Helvetica Light"/>
                <a:sym typeface="Helvetica Light"/>
              </a:rPr>
              <a:t>Involve </a:t>
            </a:r>
            <a:r>
              <a:rPr lang="en-US" sz="1350" kern="0" dirty="0" err="1">
                <a:solidFill>
                  <a:srgbClr val="FFFFFF"/>
                </a:solidFill>
                <a:uFill>
                  <a:solidFill>
                    <a:srgbClr val="FFFFFF"/>
                  </a:solidFill>
                </a:uFill>
                <a:latin typeface="Helvetica Light"/>
                <a:ea typeface="Helvetica Light"/>
                <a:cs typeface="Helvetica Light"/>
                <a:sym typeface="Helvetica Light"/>
              </a:rPr>
              <a:t>appropriatly</a:t>
            </a:r>
            <a:endParaRPr lang="en-US" sz="1350" kern="0" dirty="0">
              <a:solidFill>
                <a:srgbClr val="FFFFFF"/>
              </a:solidFill>
              <a:uFill>
                <a:solidFill>
                  <a:srgbClr val="FFFFFF"/>
                </a:solidFill>
              </a:uFill>
              <a:latin typeface="Helvetica Light"/>
              <a:ea typeface="Helvetica Light"/>
              <a:cs typeface="Helvetica Light"/>
              <a:sym typeface="Helvetica Light"/>
            </a:endParaRPr>
          </a:p>
          <a:p>
            <a:pPr algn="ctr" defTabSz="308016">
              <a:defRPr sz="1800"/>
            </a:pPr>
            <a:r>
              <a:rPr lang="en-US" sz="1350" kern="0" dirty="0">
                <a:solidFill>
                  <a:srgbClr val="FFFFFF"/>
                </a:solidFill>
                <a:uFill>
                  <a:solidFill>
                    <a:srgbClr val="FFFFFF"/>
                  </a:solidFill>
                </a:uFill>
                <a:latin typeface="Helvetica Light"/>
                <a:ea typeface="Helvetica Light"/>
                <a:cs typeface="Helvetica Light"/>
                <a:sym typeface="Helvetica Light"/>
              </a:rPr>
              <a:t>Explain decisions</a:t>
            </a:r>
            <a:endParaRPr sz="1350" kern="0" dirty="0">
              <a:solidFill>
                <a:srgbClr val="FFFFFF"/>
              </a:solidFill>
              <a:uFill>
                <a:solidFill>
                  <a:srgbClr val="FFFFFF"/>
                </a:solidFill>
              </a:uFill>
              <a:latin typeface="Helvetica Light"/>
              <a:ea typeface="Helvetica Light"/>
              <a:cs typeface="Helvetica Light"/>
              <a:sym typeface="Helvetica Light"/>
            </a:endParaRPr>
          </a:p>
        </p:txBody>
      </p:sp>
      <p:sp>
        <p:nvSpPr>
          <p:cNvPr id="62" name="Shape 62"/>
          <p:cNvSpPr/>
          <p:nvPr/>
        </p:nvSpPr>
        <p:spPr>
          <a:xfrm>
            <a:off x="2970347" y="2700999"/>
            <a:ext cx="2412500" cy="3712770"/>
          </a:xfrm>
          <a:prstGeom prst="rect">
            <a:avLst/>
          </a:prstGeom>
          <a:solidFill>
            <a:srgbClr val="00882B"/>
          </a:solidFill>
          <a:ln w="12700">
            <a:miter lim="400000"/>
          </a:ln>
          <a:effectLst>
            <a:outerShdw blurRad="50800" dist="63500" dir="2700000" rotWithShape="0">
              <a:srgbClr val="000000">
                <a:alpha val="50000"/>
              </a:srgbClr>
            </a:outerShdw>
          </a:effectLst>
        </p:spPr>
        <p:txBody>
          <a:bodyPr lIns="0" tIns="0" rIns="0" bIns="0" anchor="ctr"/>
          <a:lstStyle/>
          <a:p>
            <a:pPr defTabSz="241055">
              <a:defRPr sz="1200">
                <a:solidFill>
                  <a:srgbClr val="00882B"/>
                </a:solidFill>
                <a:uFill>
                  <a:solidFill/>
                </a:uFill>
              </a:defRPr>
            </a:pPr>
            <a:endParaRPr sz="600" kern="0" dirty="0">
              <a:solidFill>
                <a:srgbClr val="00882B"/>
              </a:solidFill>
              <a:uFill>
                <a:solidFill/>
              </a:uFill>
              <a:latin typeface="Helvetica"/>
              <a:sym typeface="Helvetica"/>
            </a:endParaRPr>
          </a:p>
        </p:txBody>
      </p:sp>
      <p:sp>
        <p:nvSpPr>
          <p:cNvPr id="63" name="Shape 63"/>
          <p:cNvSpPr/>
          <p:nvPr/>
        </p:nvSpPr>
        <p:spPr>
          <a:xfrm>
            <a:off x="3615240" y="3589109"/>
            <a:ext cx="1246161" cy="62324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ctr" defTabSz="308016">
              <a:defRPr sz="1800"/>
            </a:pPr>
            <a:r>
              <a:rPr lang="da-DK" sz="1350" kern="0" dirty="0">
                <a:solidFill>
                  <a:srgbClr val="FFFFFF"/>
                </a:solidFill>
                <a:uFill>
                  <a:solidFill>
                    <a:srgbClr val="FFFFFF"/>
                  </a:solidFill>
                </a:uFill>
                <a:latin typeface="Helvetica Light"/>
                <a:ea typeface="Helvetica Light"/>
                <a:cs typeface="Helvetica Light"/>
                <a:sym typeface="Helvetica Light"/>
              </a:rPr>
              <a:t>trust</a:t>
            </a:r>
          </a:p>
          <a:p>
            <a:pPr algn="ctr" defTabSz="308016">
              <a:defRPr sz="1800"/>
            </a:pPr>
            <a:r>
              <a:rPr lang="da-DK" sz="1350" kern="0" dirty="0" err="1">
                <a:solidFill>
                  <a:srgbClr val="FFFFFF"/>
                </a:solidFill>
                <a:uFill>
                  <a:solidFill>
                    <a:srgbClr val="FFFFFF"/>
                  </a:solidFill>
                </a:uFill>
                <a:latin typeface="Helvetica Light"/>
                <a:ea typeface="Helvetica Light"/>
                <a:cs typeface="Helvetica Light"/>
                <a:sym typeface="Helvetica Light"/>
              </a:rPr>
              <a:t>justice</a:t>
            </a:r>
            <a:endParaRPr lang="da-DK" sz="1350" kern="0" dirty="0">
              <a:solidFill>
                <a:srgbClr val="FFFFFF"/>
              </a:solidFill>
              <a:uFill>
                <a:solidFill>
                  <a:srgbClr val="FFFFFF"/>
                </a:solidFill>
              </a:uFill>
              <a:latin typeface="Helvetica Light"/>
              <a:ea typeface="Helvetica Light"/>
              <a:cs typeface="Helvetica Light"/>
              <a:sym typeface="Helvetica Light"/>
            </a:endParaRPr>
          </a:p>
          <a:p>
            <a:pPr algn="ctr" defTabSz="308016">
              <a:defRPr sz="1800"/>
            </a:pPr>
            <a:r>
              <a:rPr lang="da-DK" sz="1350" kern="0" dirty="0">
                <a:solidFill>
                  <a:srgbClr val="FFFFFF"/>
                </a:solidFill>
                <a:uFill>
                  <a:solidFill>
                    <a:srgbClr val="FFFFFF"/>
                  </a:solidFill>
                </a:uFill>
                <a:latin typeface="Helvetica Light"/>
                <a:ea typeface="Helvetica Light"/>
                <a:cs typeface="Helvetica Light"/>
                <a:sym typeface="Helvetica Light"/>
              </a:rPr>
              <a:t>opinion</a:t>
            </a:r>
            <a:endParaRPr sz="1350" kern="0" dirty="0">
              <a:solidFill>
                <a:srgbClr val="FFFFFF"/>
              </a:solidFill>
              <a:uFill>
                <a:solidFill>
                  <a:srgbClr val="FFFFFF"/>
                </a:solidFill>
              </a:uFill>
              <a:latin typeface="Helvetica Light"/>
              <a:ea typeface="Helvetica Light"/>
              <a:cs typeface="Helvetica Light"/>
              <a:sym typeface="Helvetica Light"/>
            </a:endParaRPr>
          </a:p>
        </p:txBody>
      </p:sp>
      <p:sp>
        <p:nvSpPr>
          <p:cNvPr id="64" name="Shape 64"/>
          <p:cNvSpPr/>
          <p:nvPr/>
        </p:nvSpPr>
        <p:spPr>
          <a:xfrm>
            <a:off x="5502929" y="2741857"/>
            <a:ext cx="2412500" cy="3712770"/>
          </a:xfrm>
          <a:prstGeom prst="rect">
            <a:avLst/>
          </a:prstGeom>
          <a:solidFill>
            <a:srgbClr val="00882B"/>
          </a:solidFill>
          <a:ln w="12700">
            <a:miter lim="400000"/>
          </a:ln>
          <a:effectLst>
            <a:outerShdw blurRad="50800" dist="63500" dir="2700000" rotWithShape="0">
              <a:srgbClr val="000000">
                <a:alpha val="50000"/>
              </a:srgbClr>
            </a:outerShdw>
          </a:effectLst>
        </p:spPr>
        <p:txBody>
          <a:bodyPr lIns="0" tIns="0" rIns="0" bIns="0" anchor="ctr"/>
          <a:lstStyle/>
          <a:p>
            <a:pPr defTabSz="241055">
              <a:defRPr sz="1200">
                <a:uFill>
                  <a:solidFill/>
                </a:uFill>
              </a:defRPr>
            </a:pPr>
            <a:endParaRPr sz="600" kern="0" dirty="0">
              <a:solidFill>
                <a:sysClr val="windowText" lastClr="000000"/>
              </a:solidFill>
              <a:uFill>
                <a:solidFill/>
              </a:uFill>
              <a:latin typeface="Helvetica"/>
              <a:sym typeface="Helvetica"/>
            </a:endParaRPr>
          </a:p>
        </p:txBody>
      </p:sp>
      <p:sp>
        <p:nvSpPr>
          <p:cNvPr id="65" name="Shape 65"/>
          <p:cNvSpPr/>
          <p:nvPr/>
        </p:nvSpPr>
        <p:spPr>
          <a:xfrm>
            <a:off x="5527293" y="3694359"/>
            <a:ext cx="2412500"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2600">
                <a:solidFill>
                  <a:srgbClr val="FFFFFF"/>
                </a:solidFill>
                <a:uFill>
                  <a:solidFill>
                    <a:srgbClr val="FFFFFF"/>
                  </a:solidFill>
                </a:uFill>
                <a:latin typeface="Helvetica Light"/>
                <a:ea typeface="Helvetica Light"/>
                <a:cs typeface="Helvetica Light"/>
                <a:sym typeface="Helvetica Light"/>
              </a:defRPr>
            </a:lvl1pPr>
          </a:lstStyle>
          <a:p>
            <a:pPr algn="ctr" defTabSz="308016">
              <a:defRPr sz="1800">
                <a:solidFill>
                  <a:srgbClr val="000000"/>
                </a:solidFill>
                <a:uFillTx/>
              </a:defRPr>
            </a:pPr>
            <a:r>
              <a:rPr sz="1200" kern="0" dirty="0">
                <a:solidFill>
                  <a:schemeClr val="bg1"/>
                </a:solidFill>
                <a:uFillTx/>
              </a:rPr>
              <a:t> </a:t>
            </a:r>
            <a:r>
              <a:rPr lang="en-US" sz="1200" kern="0" dirty="0">
                <a:solidFill>
                  <a:schemeClr val="bg1"/>
                </a:solidFill>
                <a:uFillTx/>
              </a:rPr>
              <a:t>Willingness to share knowledge, develop ideas / solutions and implement strategies</a:t>
            </a:r>
            <a:endParaRPr sz="1200" kern="0" dirty="0">
              <a:solidFill>
                <a:schemeClr val="bg1"/>
              </a:solidFill>
              <a:uFillTx/>
            </a:endParaRPr>
          </a:p>
        </p:txBody>
      </p:sp>
      <p:sp>
        <p:nvSpPr>
          <p:cNvPr id="66" name="Shape 66"/>
          <p:cNvSpPr/>
          <p:nvPr/>
        </p:nvSpPr>
        <p:spPr>
          <a:xfrm>
            <a:off x="5251593" y="2439382"/>
            <a:ext cx="2368363" cy="3231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ctr" defTabSz="308016">
              <a:defRPr sz="1800"/>
            </a:pPr>
            <a:r>
              <a:rPr sz="1350" kern="0" dirty="0">
                <a:solidFill>
                  <a:sysClr val="windowText" lastClr="000000"/>
                </a:solidFill>
                <a:uFill>
                  <a:solidFill/>
                </a:uFill>
                <a:latin typeface="Helvetica"/>
                <a:sym typeface="Helvetica"/>
              </a:rPr>
              <a:t>            </a:t>
            </a:r>
            <a:r>
              <a:rPr lang="da-DK" sz="2100" kern="0" dirty="0" err="1">
                <a:solidFill>
                  <a:sysClr val="windowText" lastClr="000000"/>
                </a:solidFill>
                <a:uFill>
                  <a:solidFill>
                    <a:srgbClr val="FFFFFF"/>
                  </a:solidFill>
                </a:uFill>
                <a:latin typeface="Helvetica Light"/>
                <a:ea typeface="Helvetica Light"/>
                <a:cs typeface="Helvetica Light"/>
                <a:sym typeface="Helvetica Light"/>
              </a:rPr>
              <a:t>Behavior</a:t>
            </a:r>
            <a:endParaRPr sz="2100" kern="0" dirty="0">
              <a:solidFill>
                <a:sysClr val="windowText" lastClr="000000"/>
              </a:solidFill>
              <a:uFill>
                <a:solidFill>
                  <a:srgbClr val="FFFFFF"/>
                </a:solidFill>
              </a:uFill>
              <a:latin typeface="Helvetica Light"/>
              <a:ea typeface="Helvetica Light"/>
              <a:cs typeface="Helvetica Light"/>
              <a:sym typeface="Helvetica Light"/>
            </a:endParaRPr>
          </a:p>
        </p:txBody>
      </p:sp>
      <p:sp>
        <p:nvSpPr>
          <p:cNvPr id="67" name="Shape 67"/>
          <p:cNvSpPr/>
          <p:nvPr/>
        </p:nvSpPr>
        <p:spPr>
          <a:xfrm>
            <a:off x="3258774" y="2408738"/>
            <a:ext cx="2369303" cy="15004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4000">
                <a:uFill>
                  <a:solidFill>
                    <a:srgbClr val="FFFFFF"/>
                  </a:solidFill>
                </a:uFill>
                <a:latin typeface="Helvetica Light"/>
                <a:ea typeface="Helvetica Light"/>
                <a:cs typeface="Helvetica Light"/>
                <a:sym typeface="Helvetica Light"/>
              </a:defRPr>
            </a:lvl1pPr>
          </a:lstStyle>
          <a:p>
            <a:pPr algn="ctr" defTabSz="308016">
              <a:defRPr sz="1800">
                <a:uFillTx/>
              </a:defRPr>
            </a:pPr>
            <a:r>
              <a:rPr lang="da-DK" sz="975" kern="0" dirty="0" err="1">
                <a:solidFill>
                  <a:sysClr val="windowText" lastClr="000000"/>
                </a:solidFill>
                <a:uFillTx/>
              </a:rPr>
              <a:t>experience</a:t>
            </a:r>
            <a:endParaRPr sz="975" kern="0" dirty="0">
              <a:solidFill>
                <a:sysClr val="windowText" lastClr="000000"/>
              </a:solidFill>
              <a:uFillTx/>
            </a:endParaRPr>
          </a:p>
        </p:txBody>
      </p:sp>
      <p:pic>
        <p:nvPicPr>
          <p:cNvPr id="68" name="image16.png" descr="image.png"/>
          <p:cNvPicPr/>
          <p:nvPr/>
        </p:nvPicPr>
        <p:blipFill>
          <a:blip r:embed="rId3">
            <a:alphaModFix amt="70979"/>
            <a:extLst/>
          </a:blip>
          <a:srcRect/>
          <a:stretch>
            <a:fillRect/>
          </a:stretch>
        </p:blipFill>
        <p:spPr>
          <a:xfrm>
            <a:off x="2789264" y="2865263"/>
            <a:ext cx="954571" cy="940552"/>
          </a:xfrm>
          <a:prstGeom prst="rect">
            <a:avLst/>
          </a:prstGeom>
          <a:ln w="12700">
            <a:miter lim="400000"/>
          </a:ln>
        </p:spPr>
      </p:pic>
      <p:pic>
        <p:nvPicPr>
          <p:cNvPr id="69" name="image16.png" descr="image.png"/>
          <p:cNvPicPr/>
          <p:nvPr/>
        </p:nvPicPr>
        <p:blipFill>
          <a:blip r:embed="rId3">
            <a:alphaModFix amt="70979"/>
            <a:extLst/>
          </a:blip>
          <a:stretch>
            <a:fillRect/>
          </a:stretch>
        </p:blipFill>
        <p:spPr>
          <a:xfrm>
            <a:off x="5215254" y="2850327"/>
            <a:ext cx="1020747" cy="1004143"/>
          </a:xfrm>
          <a:prstGeom prst="rect">
            <a:avLst/>
          </a:prstGeom>
          <a:ln w="12700">
            <a:miter lim="400000"/>
          </a:ln>
        </p:spPr>
      </p:pic>
      <p:sp>
        <p:nvSpPr>
          <p:cNvPr id="70" name="Shape 70"/>
          <p:cNvSpPr/>
          <p:nvPr/>
        </p:nvSpPr>
        <p:spPr>
          <a:xfrm>
            <a:off x="722862" y="1346302"/>
            <a:ext cx="7216931" cy="512024"/>
          </a:xfrm>
          <a:prstGeom prst="rect">
            <a:avLst/>
          </a:prstGeom>
          <a:ln w="12700">
            <a:miter lim="400000"/>
          </a:ln>
          <a:extLst>
            <a:ext uri="{C572A759-6A51-4108-AA02-DFA0A04FC94B}">
              <ma14:wrappingTextBoxFlag xmlns:ma14="http://schemas.microsoft.com/office/mac/drawingml/2011/main" xmlns="" val="1"/>
            </a:ext>
          </a:extLst>
        </p:spPr>
        <p:txBody>
          <a:bodyPr wrap="square" lIns="40176" tIns="40176" rIns="40176" bIns="40176" anchor="b">
            <a:spAutoFit/>
          </a:bodyPr>
          <a:lstStyle/>
          <a:p>
            <a:pPr defTabSz="482112">
              <a:defRPr sz="1800"/>
            </a:pPr>
            <a:r>
              <a:rPr lang="en-US" sz="2800" b="1" i="1" kern="0" dirty="0">
                <a:solidFill>
                  <a:sysClr val="windowText" lastClr="000000"/>
                </a:solidFill>
                <a:uFill>
                  <a:solidFill>
                    <a:srgbClr val="FFFFFF"/>
                  </a:solidFill>
                </a:uFill>
                <a:latin typeface="Helvetica Light"/>
                <a:ea typeface="Helvetica Light"/>
                <a:cs typeface="Helvetica Light"/>
                <a:sym typeface="Helvetica Light"/>
              </a:rPr>
              <a:t>principles and dynamics</a:t>
            </a:r>
            <a:endParaRPr sz="2800" b="1" i="1" kern="0" dirty="0">
              <a:solidFill>
                <a:sysClr val="windowText" lastClr="000000"/>
              </a:solidFill>
              <a:uFill>
                <a:solidFill>
                  <a:srgbClr val="FFFFFF"/>
                </a:solidFill>
              </a:uFill>
              <a:latin typeface="Helvetica Light"/>
              <a:ea typeface="Helvetica Light"/>
              <a:cs typeface="Helvetica Light"/>
              <a:sym typeface="Helvetica Light"/>
            </a:endParaRPr>
          </a:p>
        </p:txBody>
      </p:sp>
      <p:sp>
        <p:nvSpPr>
          <p:cNvPr id="71" name="Shape 71"/>
          <p:cNvSpPr/>
          <p:nvPr/>
        </p:nvSpPr>
        <p:spPr>
          <a:xfrm>
            <a:off x="1762401" y="2418312"/>
            <a:ext cx="853667" cy="204130"/>
          </a:xfrm>
          <a:prstGeom prst="rect">
            <a:avLst/>
          </a:prstGeom>
          <a:ln w="12700">
            <a:miter lim="400000"/>
          </a:ln>
          <a:extLst>
            <a:ext uri="{C572A759-6A51-4108-AA02-DFA0A04FC94B}">
              <ma14:wrappingTextBoxFlag xmlns:ma14="http://schemas.microsoft.com/office/mac/drawingml/2011/main" xmlns="" val="1"/>
            </a:ext>
          </a:extLst>
        </p:spPr>
        <p:txBody>
          <a:bodyPr wrap="square" lIns="26783" tIns="26783" rIns="26783" bIns="26783" anchor="ctr">
            <a:spAutoFit/>
          </a:bodyPr>
          <a:lstStyle>
            <a:lvl1pPr>
              <a:defRPr sz="4000">
                <a:uFill>
                  <a:solidFill>
                    <a:srgbClr val="FFFFFF"/>
                  </a:solidFill>
                </a:uFill>
                <a:latin typeface="Helvetica Light"/>
                <a:ea typeface="Helvetica Light"/>
                <a:cs typeface="Helvetica Light"/>
                <a:sym typeface="Helvetica Light"/>
              </a:defRPr>
            </a:lvl1pPr>
          </a:lstStyle>
          <a:p>
            <a:pPr algn="ctr" defTabSz="308016">
              <a:defRPr sz="1800">
                <a:uFillTx/>
              </a:defRPr>
            </a:pPr>
            <a:r>
              <a:rPr lang="da-DK" sz="975" kern="0" dirty="0">
                <a:solidFill>
                  <a:sysClr val="windowText" lastClr="000000"/>
                </a:solidFill>
                <a:uFillTx/>
              </a:rPr>
              <a:t>Management</a:t>
            </a:r>
            <a:endParaRPr sz="975" kern="0" dirty="0">
              <a:solidFill>
                <a:sysClr val="windowText" lastClr="000000"/>
              </a:solidFill>
              <a:uFillTx/>
            </a:endParaRPr>
          </a:p>
        </p:txBody>
      </p:sp>
      <p:sp>
        <p:nvSpPr>
          <p:cNvPr id="72" name="Shape 72"/>
          <p:cNvSpPr/>
          <p:nvPr/>
        </p:nvSpPr>
        <p:spPr>
          <a:xfrm>
            <a:off x="2970347" y="2252875"/>
            <a:ext cx="706190" cy="608763"/>
          </a:xfrm>
          <a:prstGeom prst="rightArrow">
            <a:avLst>
              <a:gd name="adj1" fmla="val 50345"/>
              <a:gd name="adj2" fmla="val 124309"/>
            </a:avLst>
          </a:prstGeom>
          <a:solidFill>
            <a:srgbClr val="262406"/>
          </a:solidFill>
          <a:ln w="12700">
            <a:miter lim="400000"/>
          </a:ln>
        </p:spPr>
        <p:txBody>
          <a:bodyPr lIns="0" tIns="0" rIns="0" bIns="0" anchor="ctr"/>
          <a:lstStyle/>
          <a:p>
            <a:pPr algn="ctr" defTabSz="308016">
              <a:defRPr sz="4000">
                <a:effectLst>
                  <a:outerShdw blurRad="38100" dist="12700" dir="5400000" rotWithShape="0">
                    <a:srgbClr val="000000">
                      <a:alpha val="50000"/>
                    </a:srgbClr>
                  </a:outerShdw>
                </a:effectLst>
                <a:latin typeface="Helvetica Neue Light"/>
                <a:ea typeface="Helvetica Neue Light"/>
                <a:cs typeface="Helvetica Neue Light"/>
                <a:sym typeface="Helvetica Neue Light"/>
              </a:defRPr>
            </a:pPr>
            <a:endParaRPr sz="2100" kern="0" dirty="0">
              <a:solidFill>
                <a:sysClr val="windowText" lastClr="000000"/>
              </a:solidFill>
              <a:effectLst>
                <a:outerShdw blurRad="38100" dist="12700" dir="5400000" rotWithShape="0">
                  <a:srgbClr val="000000">
                    <a:alpha val="50000"/>
                  </a:srgbClr>
                </a:outerShdw>
              </a:effectLst>
              <a:latin typeface="Helvetica Neue Light"/>
              <a:ea typeface="Helvetica Neue Light"/>
              <a:cs typeface="Helvetica Neue Light"/>
              <a:sym typeface="Helvetica Neue Light"/>
            </a:endParaRPr>
          </a:p>
        </p:txBody>
      </p:sp>
      <p:sp>
        <p:nvSpPr>
          <p:cNvPr id="73" name="Shape 73"/>
          <p:cNvSpPr/>
          <p:nvPr/>
        </p:nvSpPr>
        <p:spPr>
          <a:xfrm>
            <a:off x="5394491" y="2252875"/>
            <a:ext cx="706189" cy="608763"/>
          </a:xfrm>
          <a:prstGeom prst="rightArrow">
            <a:avLst>
              <a:gd name="adj1" fmla="val 50345"/>
              <a:gd name="adj2" fmla="val 124309"/>
            </a:avLst>
          </a:prstGeom>
          <a:solidFill>
            <a:srgbClr val="262406"/>
          </a:solidFill>
          <a:ln w="12700">
            <a:miter lim="400000"/>
          </a:ln>
        </p:spPr>
        <p:txBody>
          <a:bodyPr lIns="0" tIns="0" rIns="0" bIns="0" anchor="ctr"/>
          <a:lstStyle/>
          <a:p>
            <a:pPr algn="ctr" defTabSz="308016">
              <a:defRPr sz="4000">
                <a:effectLst>
                  <a:outerShdw blurRad="38100" dist="12700" dir="5400000" rotWithShape="0">
                    <a:srgbClr val="000000">
                      <a:alpha val="50000"/>
                    </a:srgbClr>
                  </a:outerShdw>
                </a:effectLst>
                <a:latin typeface="Helvetica Neue Light"/>
                <a:ea typeface="Helvetica Neue Light"/>
                <a:cs typeface="Helvetica Neue Light"/>
                <a:sym typeface="Helvetica Neue Light"/>
              </a:defRPr>
            </a:pPr>
            <a:endParaRPr sz="2100" kern="0" dirty="0">
              <a:solidFill>
                <a:sysClr val="windowText" lastClr="000000"/>
              </a:solidFill>
              <a:effectLst>
                <a:outerShdw blurRad="38100" dist="12700" dir="5400000" rotWithShape="0">
                  <a:srgbClr val="000000">
                    <a:alpha val="50000"/>
                  </a:srgbClr>
                </a:outerShdw>
              </a:effectLst>
              <a:latin typeface="Helvetica Neue Light"/>
              <a:ea typeface="Helvetica Neue Light"/>
              <a:cs typeface="Helvetica Neue Light"/>
              <a:sym typeface="Helvetica Neue Light"/>
            </a:endParaRPr>
          </a:p>
        </p:txBody>
      </p:sp>
      <p:grpSp>
        <p:nvGrpSpPr>
          <p:cNvPr id="79" name="Group 79"/>
          <p:cNvGrpSpPr/>
          <p:nvPr/>
        </p:nvGrpSpPr>
        <p:grpSpPr>
          <a:xfrm>
            <a:off x="457200" y="4618900"/>
            <a:ext cx="7423857" cy="1914102"/>
            <a:chOff x="0" y="0"/>
            <a:chExt cx="12549897" cy="1541919"/>
          </a:xfrm>
        </p:grpSpPr>
        <p:sp>
          <p:nvSpPr>
            <p:cNvPr id="74" name="Shape 74"/>
            <p:cNvSpPr/>
            <p:nvPr/>
          </p:nvSpPr>
          <p:spPr>
            <a:xfrm>
              <a:off x="0" y="55011"/>
              <a:ext cx="3968862" cy="1440643"/>
            </a:xfrm>
            <a:prstGeom prst="rect">
              <a:avLst/>
            </a:prstGeom>
            <a:solidFill>
              <a:srgbClr val="C82506"/>
            </a:solidFill>
            <a:ln w="12700" cap="flat">
              <a:noFill/>
              <a:miter lim="400000"/>
            </a:ln>
            <a:effectLst>
              <a:outerShdw blurRad="50800" dist="63500" dir="27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457200">
                <a:defRPr sz="2400">
                  <a:solidFill>
                    <a:srgbClr val="FFFFFF"/>
                  </a:solidFill>
                  <a:uFill>
                    <a:solidFill/>
                  </a:uFill>
                </a:defRPr>
              </a:lvl1pPr>
            </a:lstStyle>
            <a:p>
              <a:pPr algn="ctr">
                <a:defRPr sz="1800">
                  <a:solidFill>
                    <a:srgbClr val="000000"/>
                  </a:solidFill>
                  <a:uFillTx/>
                </a:defRPr>
              </a:pPr>
              <a:r>
                <a:rPr lang="en-US" sz="975" kern="0" dirty="0">
                  <a:solidFill>
                    <a:schemeClr val="bg1"/>
                  </a:solidFill>
                  <a:uFillTx/>
                  <a:latin typeface="Helvetica"/>
                  <a:sym typeface="Helvetica"/>
                </a:rPr>
                <a:t>In the event of breach of either of the</a:t>
              </a:r>
            </a:p>
            <a:p>
              <a:pPr algn="ctr">
                <a:defRPr sz="1800">
                  <a:solidFill>
                    <a:srgbClr val="000000"/>
                  </a:solidFill>
                  <a:uFillTx/>
                </a:defRPr>
              </a:pPr>
              <a:r>
                <a:rPr lang="en-US" sz="975" kern="0" dirty="0">
                  <a:solidFill>
                    <a:schemeClr val="bg1"/>
                  </a:solidFill>
                  <a:uFillTx/>
                  <a:latin typeface="Helvetica"/>
                  <a:sym typeface="Helvetica"/>
                </a:rPr>
                <a:t>three management principles</a:t>
              </a:r>
              <a:endParaRPr sz="975" kern="0" dirty="0">
                <a:solidFill>
                  <a:schemeClr val="bg1"/>
                </a:solidFill>
                <a:uFillTx/>
                <a:latin typeface="Helvetica"/>
                <a:sym typeface="Helvetica"/>
              </a:endParaRPr>
            </a:p>
          </p:txBody>
        </p:sp>
        <p:sp>
          <p:nvSpPr>
            <p:cNvPr id="75" name="Shape 75"/>
            <p:cNvSpPr/>
            <p:nvPr/>
          </p:nvSpPr>
          <p:spPr>
            <a:xfrm>
              <a:off x="4205248" y="55012"/>
              <a:ext cx="4082555" cy="1440643"/>
            </a:xfrm>
            <a:prstGeom prst="rect">
              <a:avLst/>
            </a:prstGeom>
            <a:solidFill>
              <a:srgbClr val="C82506"/>
            </a:solidFill>
            <a:ln w="12700" cap="flat">
              <a:noFill/>
              <a:miter lim="400000"/>
            </a:ln>
            <a:effectLst>
              <a:outerShdw blurRad="50800" dist="63500" dir="27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algn="ctr" defTabSz="241055">
                <a:defRPr sz="1800"/>
              </a:pPr>
              <a:r>
                <a:rPr lang="en-US" sz="1275" kern="0" dirty="0">
                  <a:solidFill>
                    <a:srgbClr val="FFFFFF"/>
                  </a:solidFill>
                  <a:uFill>
                    <a:solidFill/>
                  </a:uFill>
                  <a:latin typeface="Helvetica"/>
                  <a:sym typeface="Helvetica"/>
                </a:rPr>
                <a:t>Loss of trust</a:t>
              </a:r>
            </a:p>
            <a:p>
              <a:pPr algn="ctr" defTabSz="241055">
                <a:defRPr sz="1800"/>
              </a:pPr>
              <a:r>
                <a:rPr lang="en-US" sz="1275" kern="0" dirty="0">
                  <a:solidFill>
                    <a:srgbClr val="FFFFFF"/>
                  </a:solidFill>
                  <a:uFill>
                    <a:solidFill/>
                  </a:uFill>
                  <a:latin typeface="Helvetica"/>
                  <a:sym typeface="Helvetica"/>
                </a:rPr>
                <a:t>Loss of ownership</a:t>
              </a:r>
            </a:p>
            <a:p>
              <a:pPr algn="ctr" defTabSz="241055">
                <a:defRPr sz="1800"/>
              </a:pPr>
              <a:r>
                <a:rPr lang="en-US" sz="1275" kern="0" dirty="0">
                  <a:solidFill>
                    <a:srgbClr val="FFFFFF"/>
                  </a:solidFill>
                  <a:uFill>
                    <a:solidFill/>
                  </a:uFill>
                  <a:latin typeface="Helvetica"/>
                  <a:sym typeface="Helvetica"/>
                </a:rPr>
                <a:t>Loss of dedication</a:t>
              </a:r>
            </a:p>
          </p:txBody>
        </p:sp>
        <p:sp>
          <p:nvSpPr>
            <p:cNvPr id="76" name="Shape 76"/>
            <p:cNvSpPr/>
            <p:nvPr/>
          </p:nvSpPr>
          <p:spPr>
            <a:xfrm>
              <a:off x="8467342" y="55012"/>
              <a:ext cx="4082555" cy="1440643"/>
            </a:xfrm>
            <a:prstGeom prst="rect">
              <a:avLst/>
            </a:prstGeom>
            <a:solidFill>
              <a:srgbClr val="C82506"/>
            </a:solidFill>
            <a:ln w="12700" cap="flat">
              <a:noFill/>
              <a:miter lim="400000"/>
            </a:ln>
            <a:effectLst>
              <a:outerShdw blurRad="50800" dist="63500" dir="27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algn="ctr" defTabSz="241055">
                <a:defRPr sz="1800"/>
              </a:pPr>
              <a:r>
                <a:rPr lang="en-US" sz="1275" kern="0" dirty="0">
                  <a:solidFill>
                    <a:srgbClr val="FFFFFF"/>
                  </a:solidFill>
                  <a:uFill>
                    <a:solidFill/>
                  </a:uFill>
                  <a:latin typeface="Helvetica"/>
                  <a:sym typeface="Helvetica"/>
                </a:rPr>
                <a:t>Reluctant to share knowledge, develop ideas / solutions and implement strategies</a:t>
              </a:r>
              <a:endParaRPr sz="1275" kern="0" dirty="0">
                <a:solidFill>
                  <a:srgbClr val="FFFFFF"/>
                </a:solidFill>
                <a:uFill>
                  <a:solidFill/>
                </a:uFill>
                <a:latin typeface="Helvetica"/>
                <a:sym typeface="Helvetica"/>
              </a:endParaRPr>
            </a:p>
          </p:txBody>
        </p:sp>
        <p:pic>
          <p:nvPicPr>
            <p:cNvPr id="77" name="image16.png" descr="image.png"/>
            <p:cNvPicPr/>
            <p:nvPr/>
          </p:nvPicPr>
          <p:blipFill>
            <a:blip r:embed="rId3">
              <a:alphaModFix amt="70979"/>
              <a:extLst/>
            </a:blip>
            <a:srcRect/>
            <a:stretch>
              <a:fillRect/>
            </a:stretch>
          </p:blipFill>
          <p:spPr>
            <a:xfrm>
              <a:off x="3629387" y="0"/>
              <a:ext cx="1119768" cy="525761"/>
            </a:xfrm>
            <a:prstGeom prst="rect">
              <a:avLst/>
            </a:prstGeom>
            <a:ln w="12700" cap="flat">
              <a:noFill/>
              <a:miter lim="400000"/>
            </a:ln>
            <a:effectLst/>
          </p:spPr>
        </p:pic>
        <p:pic>
          <p:nvPicPr>
            <p:cNvPr id="78" name="image16.png" descr="image.png"/>
            <p:cNvPicPr/>
            <p:nvPr/>
          </p:nvPicPr>
          <p:blipFill>
            <a:blip r:embed="rId3">
              <a:alphaModFix amt="70979"/>
              <a:extLst/>
            </a:blip>
            <a:srcRect/>
            <a:stretch>
              <a:fillRect/>
            </a:stretch>
          </p:blipFill>
          <p:spPr>
            <a:xfrm>
              <a:off x="7851976" y="1016158"/>
              <a:ext cx="1119768" cy="525762"/>
            </a:xfrm>
            <a:prstGeom prst="rect">
              <a:avLst/>
            </a:prstGeom>
            <a:ln w="12700" cap="flat">
              <a:noFill/>
              <a:miter lim="400000"/>
            </a:ln>
            <a:effectLst/>
          </p:spPr>
        </p:pic>
      </p:grpSp>
      <p:sp>
        <p:nvSpPr>
          <p:cNvPr id="2" name="Titel 1">
            <a:extLst>
              <a:ext uri="{FF2B5EF4-FFF2-40B4-BE49-F238E27FC236}">
                <a16:creationId xmlns:a16="http://schemas.microsoft.com/office/drawing/2014/main" id="{83CBC7C7-7D38-4217-9BE4-22F720AA4145}"/>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3803332539"/>
      </p:ext>
    </p:extLst>
  </p:cSld>
  <p:clrMapOvr>
    <a:masterClrMapping/>
  </p:clrMapOvr>
  <p:transition>
    <p:cu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6" fill="hold" grpId="0" nodeType="clickEffect">
                                  <p:stCondLst>
                                    <p:cond delay="0"/>
                                  </p:stCondLst>
                                  <p:iterate>
                                    <p:tmAbs val="0"/>
                                  </p:iterate>
                                  <p:childTnLst>
                                    <p:set>
                                      <p:cBhvr>
                                        <p:cTn id="18" fill="hold"/>
                                        <p:tgtEl>
                                          <p:spTgt spid="79"/>
                                        </p:tgtEl>
                                        <p:attrNameLst>
                                          <p:attrName>style.visibility</p:attrName>
                                        </p:attrNameLst>
                                      </p:cBhvr>
                                      <p:to>
                                        <p:strVal val="visible"/>
                                      </p:to>
                                    </p:set>
                                    <p:anim calcmode="lin" valueType="num">
                                      <p:cBhvr>
                                        <p:cTn id="19" dur="1000" fill="hold"/>
                                        <p:tgtEl>
                                          <p:spTgt spid="79"/>
                                        </p:tgtEl>
                                        <p:attrNameLst>
                                          <p:attrName>ppt_w</p:attrName>
                                        </p:attrNameLst>
                                      </p:cBhvr>
                                      <p:tavLst>
                                        <p:tav tm="0">
                                          <p:val>
                                            <p:fltVal val="0"/>
                                          </p:val>
                                        </p:tav>
                                        <p:tav tm="100000">
                                          <p:val>
                                            <p:strVal val="#ppt_w"/>
                                          </p:val>
                                        </p:tav>
                                      </p:tavLst>
                                    </p:anim>
                                    <p:anim calcmode="lin" valueType="num">
                                      <p:cBhvr>
                                        <p:cTn id="20" dur="1000" fill="hold"/>
                                        <p:tgtEl>
                                          <p:spTgt spid="79"/>
                                        </p:tgtEl>
                                        <p:attrNameLst>
                                          <p:attrName>ppt_h</p:attrName>
                                        </p:attrNameLst>
                                      </p:cBhvr>
                                      <p:tavLst>
                                        <p:tav tm="0">
                                          <p:val>
                                            <p:fltVal val="0"/>
                                          </p:val>
                                        </p:tav>
                                        <p:tav tm="100000">
                                          <p:val>
                                            <p:strVal val="#ppt_h"/>
                                          </p:val>
                                        </p:tav>
                                      </p:tavLst>
                                    </p:anim>
                                    <p:anim calcmode="lin" valueType="num">
                                      <p:cBhvr>
                                        <p:cTn id="2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advAuto="0"/>
      <p:bldP spid="63" grpId="0" animBg="1" advAuto="0"/>
      <p:bldP spid="65" grpId="0" animBg="1" advAuto="0"/>
      <p:bldP spid="79"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8"/>
          <p:cNvGrpSpPr/>
          <p:nvPr/>
        </p:nvGrpSpPr>
        <p:grpSpPr>
          <a:xfrm>
            <a:off x="5695694" y="1599306"/>
            <a:ext cx="2499670" cy="1106321"/>
            <a:chOff x="-2" y="-2"/>
            <a:chExt cx="3627111" cy="1285879"/>
          </a:xfrm>
        </p:grpSpPr>
        <p:sp>
          <p:nvSpPr>
            <p:cNvPr id="106" name="Shape 106"/>
            <p:cNvSpPr/>
            <p:nvPr/>
          </p:nvSpPr>
          <p:spPr>
            <a:xfrm>
              <a:off x="0" y="-2"/>
              <a:ext cx="3627109" cy="12858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lose/>
                </a:path>
              </a:pathLst>
            </a:custGeom>
            <a:solidFill>
              <a:srgbClr val="00882B"/>
            </a:solidFill>
            <a:ln w="12700" cap="flat">
              <a:noFill/>
              <a:miter lim="400000"/>
            </a:ln>
            <a:effectLst>
              <a:outerShdw blurRad="38100" dist="23000" dir="5400000" rotWithShape="0">
                <a:srgbClr val="000000">
                  <a:alpha val="34997"/>
                </a:srgbClr>
              </a:outerShdw>
            </a:effectLst>
          </p:spPr>
          <p:txBody>
            <a:bodyPr wrap="square" lIns="0" tIns="0" rIns="0" bIns="0" numCol="1" anchor="ctr">
              <a:noAutofit/>
            </a:bodyPr>
            <a:lstStyle/>
            <a:p>
              <a:pPr defTabSz="482186">
                <a:defRPr sz="1800"/>
              </a:pPr>
              <a:endParaRPr sz="2400" dirty="0">
                <a:solidFill>
                  <a:schemeClr val="bg1"/>
                </a:solidFill>
              </a:endParaRPr>
            </a:p>
          </p:txBody>
        </p:sp>
        <p:sp>
          <p:nvSpPr>
            <p:cNvPr id="107" name="Shape 107"/>
            <p:cNvSpPr/>
            <p:nvPr/>
          </p:nvSpPr>
          <p:spPr>
            <a:xfrm>
              <a:off x="-2" y="392527"/>
              <a:ext cx="3627110" cy="5008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FFFFFF"/>
                  </a:solidFill>
                  <a:uFill>
                    <a:solidFill/>
                  </a:uFill>
                </a:defRPr>
              </a:lvl1pPr>
            </a:lstStyle>
            <a:p>
              <a:pPr lvl="0" algn="ctr">
                <a:defRPr sz="1800">
                  <a:solidFill>
                    <a:srgbClr val="000000"/>
                  </a:solidFill>
                  <a:uFillTx/>
                </a:defRPr>
              </a:pPr>
              <a:r>
                <a:rPr lang="da-DK" sz="2800" dirty="0">
                  <a:solidFill>
                    <a:schemeClr val="bg1"/>
                  </a:solidFill>
                </a:rPr>
                <a:t>Co-</a:t>
              </a:r>
              <a:r>
                <a:rPr lang="da-DK" sz="2800" dirty="0" err="1">
                  <a:solidFill>
                    <a:schemeClr val="bg1"/>
                  </a:solidFill>
                </a:rPr>
                <a:t>creation</a:t>
              </a:r>
              <a:endParaRPr sz="2800" dirty="0">
                <a:solidFill>
                  <a:schemeClr val="bg1"/>
                </a:solidFill>
              </a:endParaRPr>
            </a:p>
          </p:txBody>
        </p:sp>
      </p:grpSp>
      <p:grpSp>
        <p:nvGrpSpPr>
          <p:cNvPr id="111" name="Group 111"/>
          <p:cNvGrpSpPr/>
          <p:nvPr/>
        </p:nvGrpSpPr>
        <p:grpSpPr>
          <a:xfrm>
            <a:off x="451693" y="4423653"/>
            <a:ext cx="2357800" cy="1250034"/>
            <a:chOff x="0" y="0"/>
            <a:chExt cx="3378203" cy="1355727"/>
          </a:xfrm>
        </p:grpSpPr>
        <p:sp>
          <p:nvSpPr>
            <p:cNvPr id="109" name="Shape 109"/>
            <p:cNvSpPr/>
            <p:nvPr/>
          </p:nvSpPr>
          <p:spPr>
            <a:xfrm>
              <a:off x="0" y="0"/>
              <a:ext cx="3378203" cy="135572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4"/>
                    <a:pt x="0" y="10800"/>
                  </a:cubicBezTo>
                  <a:cubicBezTo>
                    <a:pt x="0" y="16764"/>
                    <a:pt x="4835" y="21600"/>
                    <a:pt x="10800" y="21600"/>
                  </a:cubicBezTo>
                  <a:cubicBezTo>
                    <a:pt x="16764" y="21600"/>
                    <a:pt x="21600" y="16764"/>
                    <a:pt x="21600" y="10800"/>
                  </a:cubicBezTo>
                  <a:cubicBezTo>
                    <a:pt x="21600" y="4834"/>
                    <a:pt x="16764" y="0"/>
                    <a:pt x="10800" y="0"/>
                  </a:cubicBezTo>
                  <a:close/>
                </a:path>
              </a:pathLst>
            </a:custGeom>
            <a:solidFill>
              <a:srgbClr val="C82506"/>
            </a:solidFill>
            <a:ln w="12700" cap="flat">
              <a:noFill/>
              <a:miter lim="400000"/>
            </a:ln>
            <a:effectLst>
              <a:outerShdw blurRad="38100" dist="23000" dir="5400000" rotWithShape="0">
                <a:srgbClr val="000000">
                  <a:alpha val="34997"/>
                </a:srgbClr>
              </a:outerShdw>
            </a:effectLst>
          </p:spPr>
          <p:txBody>
            <a:bodyPr wrap="square" lIns="0" tIns="0" rIns="0" bIns="0" numCol="1" anchor="ctr">
              <a:noAutofit/>
            </a:bodyPr>
            <a:lstStyle/>
            <a:p>
              <a:pPr defTabSz="482186">
                <a:defRPr sz="1800"/>
              </a:pPr>
              <a:endParaRPr sz="1350" dirty="0">
                <a:solidFill>
                  <a:schemeClr val="bg1"/>
                </a:solidFill>
              </a:endParaRPr>
            </a:p>
          </p:txBody>
        </p:sp>
        <p:sp>
          <p:nvSpPr>
            <p:cNvPr id="110" name="Shape 110"/>
            <p:cNvSpPr/>
            <p:nvPr/>
          </p:nvSpPr>
          <p:spPr>
            <a:xfrm>
              <a:off x="0" y="444202"/>
              <a:ext cx="3378203" cy="4673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914400">
                <a:defRPr sz="3000">
                  <a:solidFill>
                    <a:srgbClr val="FFFFFF"/>
                  </a:solidFill>
                  <a:uFill>
                    <a:solidFill/>
                  </a:uFill>
                </a:defRPr>
              </a:lvl1pPr>
            </a:lstStyle>
            <a:p>
              <a:pPr lvl="0" algn="ctr">
                <a:defRPr sz="1800">
                  <a:solidFill>
                    <a:srgbClr val="000000"/>
                  </a:solidFill>
                  <a:uFillTx/>
                </a:defRPr>
              </a:pPr>
              <a:r>
                <a:rPr sz="2800" dirty="0">
                  <a:solidFill>
                    <a:schemeClr val="bg1"/>
                  </a:solidFill>
                </a:rPr>
                <a:t>Information</a:t>
              </a:r>
            </a:p>
          </p:txBody>
        </p:sp>
      </p:grpSp>
      <p:sp>
        <p:nvSpPr>
          <p:cNvPr id="112" name="Shape 112"/>
          <p:cNvSpPr/>
          <p:nvPr/>
        </p:nvSpPr>
        <p:spPr>
          <a:xfrm>
            <a:off x="2809493" y="2711106"/>
            <a:ext cx="4657949" cy="782744"/>
          </a:xfrm>
          <a:prstGeom prst="rightArrow">
            <a:avLst>
              <a:gd name="adj1" fmla="val 50000"/>
              <a:gd name="adj2" fmla="val 50003"/>
            </a:avLst>
          </a:prstGeom>
          <a:solidFill>
            <a:srgbClr val="DDDDDD"/>
          </a:solidFill>
          <a:ln w="12700">
            <a:miter lim="400000"/>
          </a:ln>
          <a:effectLst>
            <a:outerShdw blurRad="38100" dist="23000" dir="5400000" rotWithShape="0">
              <a:srgbClr val="000000">
                <a:alpha val="34997"/>
              </a:srgbClr>
            </a:outerShdw>
          </a:effectLst>
        </p:spPr>
        <p:txBody>
          <a:bodyPr lIns="0" tIns="0" rIns="0" bIns="0" anchor="ctr"/>
          <a:lstStyle/>
          <a:p>
            <a:pPr defTabSz="482186">
              <a:defRPr sz="3400">
                <a:solidFill>
                  <a:srgbClr val="FFFFFF"/>
                </a:solidFill>
                <a:uFill>
                  <a:solidFill>
                    <a:srgbClr val="FFFFFF"/>
                  </a:solidFill>
                </a:uFill>
                <a:latin typeface="Helvetica Light"/>
                <a:ea typeface="Helvetica Light"/>
                <a:cs typeface="Helvetica Light"/>
                <a:sym typeface="Helvetica Light"/>
              </a:defRPr>
            </a:pPr>
            <a:endParaRPr sz="2550" dirty="0"/>
          </a:p>
        </p:txBody>
      </p:sp>
      <p:sp>
        <p:nvSpPr>
          <p:cNvPr id="113" name="Shape 113"/>
          <p:cNvSpPr/>
          <p:nvPr/>
        </p:nvSpPr>
        <p:spPr>
          <a:xfrm>
            <a:off x="3230303" y="2962963"/>
            <a:ext cx="4350713" cy="321540"/>
          </a:xfrm>
          <a:prstGeom prst="rect">
            <a:avLst/>
          </a:prstGeom>
          <a:ln w="12700">
            <a:miter lim="400000"/>
          </a:ln>
          <a:extLst>
            <a:ext uri="{C572A759-6A51-4108-AA02-DFA0A04FC94B}">
              <ma14:wrappingTextBoxFlag xmlns:ma14="http://schemas.microsoft.com/office/mac/drawingml/2011/main" xmlns="" val="1"/>
            </a:ext>
          </a:extLst>
        </p:spPr>
        <p:txBody>
          <a:bodyPr lIns="33485" tIns="33485" rIns="33485" bIns="33485" anchor="ctr">
            <a:spAutoFit/>
          </a:bodyPr>
          <a:lstStyle/>
          <a:p>
            <a:pPr defTabSz="457909">
              <a:defRPr sz="1800"/>
            </a:pPr>
            <a:r>
              <a:rPr sz="1350" dirty="0">
                <a:uFill>
                  <a:solidFill/>
                </a:uFill>
              </a:rPr>
              <a:t>  </a:t>
            </a:r>
            <a:r>
              <a:rPr lang="da-DK" sz="1650" dirty="0">
                <a:uFill>
                  <a:solidFill>
                    <a:srgbClr val="FFFFFF"/>
                  </a:solidFill>
                </a:uFill>
                <a:latin typeface="Helvetica Light"/>
                <a:ea typeface="Helvetica Light"/>
                <a:cs typeface="Helvetica Light"/>
                <a:sym typeface="Helvetica Light"/>
              </a:rPr>
              <a:t>INVOLVEMENT &amp; OWNERSHIP</a:t>
            </a:r>
            <a:endParaRPr sz="1650" dirty="0">
              <a:uFill>
                <a:solidFill>
                  <a:srgbClr val="FFFFFF"/>
                </a:solidFill>
              </a:uFill>
              <a:latin typeface="Helvetica Light"/>
              <a:ea typeface="Helvetica Light"/>
              <a:cs typeface="Helvetica Light"/>
              <a:sym typeface="Helvetica Light"/>
            </a:endParaRPr>
          </a:p>
        </p:txBody>
      </p:sp>
      <p:sp>
        <p:nvSpPr>
          <p:cNvPr id="114" name="Shape 114"/>
          <p:cNvSpPr/>
          <p:nvPr/>
        </p:nvSpPr>
        <p:spPr>
          <a:xfrm>
            <a:off x="1289111" y="3384319"/>
            <a:ext cx="4659623" cy="782744"/>
          </a:xfrm>
          <a:prstGeom prst="leftArrow">
            <a:avLst>
              <a:gd name="adj1" fmla="val 50000"/>
              <a:gd name="adj2" fmla="val 50021"/>
            </a:avLst>
          </a:prstGeom>
          <a:solidFill>
            <a:srgbClr val="DDDDDD"/>
          </a:solidFill>
          <a:ln w="12700">
            <a:miter lim="400000"/>
          </a:ln>
          <a:effectLst>
            <a:outerShdw blurRad="38100" dist="25400" dir="5400000" rotWithShape="0">
              <a:srgbClr val="000000">
                <a:alpha val="50000"/>
              </a:srgbClr>
            </a:outerShdw>
          </a:effectLst>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dirty="0"/>
          </a:p>
        </p:txBody>
      </p:sp>
      <p:sp>
        <p:nvSpPr>
          <p:cNvPr id="115" name="Shape 115"/>
          <p:cNvSpPr/>
          <p:nvPr/>
        </p:nvSpPr>
        <p:spPr>
          <a:xfrm>
            <a:off x="1692359" y="3603380"/>
            <a:ext cx="4556915" cy="344623"/>
          </a:xfrm>
          <a:prstGeom prst="rect">
            <a:avLst/>
          </a:prstGeom>
          <a:ln w="12700">
            <a:miter lim="400000"/>
          </a:ln>
          <a:extLst>
            <a:ext uri="{C572A759-6A51-4108-AA02-DFA0A04FC94B}">
              <ma14:wrappingTextBoxFlag xmlns:ma14="http://schemas.microsoft.com/office/mac/drawingml/2011/main" xmlns="" val="1"/>
            </a:ext>
          </a:extLst>
        </p:spPr>
        <p:txBody>
          <a:bodyPr lIns="33485" tIns="33485" rIns="33485" bIns="33485" anchor="ctr">
            <a:spAutoFit/>
          </a:bodyPr>
          <a:lstStyle/>
          <a:p>
            <a:pPr defTabSz="482186">
              <a:defRPr sz="1800"/>
            </a:pPr>
            <a:r>
              <a:rPr sz="1350" dirty="0">
                <a:uFill>
                  <a:solidFill/>
                </a:uFill>
              </a:rPr>
              <a:t>                    </a:t>
            </a:r>
            <a:r>
              <a:rPr lang="da-DK" dirty="0">
                <a:uFill>
                  <a:solidFill>
                    <a:srgbClr val="FFFFFF"/>
                  </a:solidFill>
                </a:uFill>
                <a:latin typeface="Helvetica Light"/>
                <a:ea typeface="Helvetica Light"/>
                <a:cs typeface="Helvetica Light"/>
                <a:sym typeface="Helvetica Light"/>
              </a:rPr>
              <a:t>CONTROL &amp; MANAGEMENT</a:t>
            </a:r>
            <a:endParaRPr dirty="0">
              <a:uFill>
                <a:solidFill>
                  <a:srgbClr val="FFFFFF"/>
                </a:solidFill>
              </a:uFill>
              <a:latin typeface="Helvetica Light"/>
              <a:ea typeface="Helvetica Light"/>
              <a:cs typeface="Helvetica Light"/>
              <a:sym typeface="Helvetica Light"/>
            </a:endParaRPr>
          </a:p>
        </p:txBody>
      </p:sp>
      <p:sp>
        <p:nvSpPr>
          <p:cNvPr id="116" name="Shape 116"/>
          <p:cNvSpPr/>
          <p:nvPr/>
        </p:nvSpPr>
        <p:spPr>
          <a:xfrm>
            <a:off x="571247" y="5673683"/>
            <a:ext cx="2540777" cy="990954"/>
          </a:xfrm>
          <a:prstGeom prst="rect">
            <a:avLst/>
          </a:prstGeom>
          <a:ln w="12700">
            <a:miter lim="400000"/>
          </a:ln>
          <a:extLst>
            <a:ext uri="{C572A759-6A51-4108-AA02-DFA0A04FC94B}">
              <ma14:wrappingTextBoxFlag xmlns:ma14="http://schemas.microsoft.com/office/mac/drawingml/2011/main" xmlns="" val="1"/>
            </a:ext>
          </a:extLst>
        </p:spPr>
        <p:txBody>
          <a:bodyPr lIns="33485" tIns="33485" rIns="33485" bIns="33485">
            <a:spAutoFit/>
          </a:bodyPr>
          <a:lstStyle/>
          <a:p>
            <a:pPr defTabSz="482186">
              <a:defRPr sz="1800"/>
            </a:pPr>
            <a:r>
              <a:rPr lang="en-US" sz="1500" dirty="0">
                <a:uFill>
                  <a:solidFill>
                    <a:srgbClr val="FFFFFF"/>
                  </a:solidFill>
                </a:uFill>
                <a:latin typeface="Helvetica Light"/>
                <a:ea typeface="Helvetica Light"/>
                <a:cs typeface="Helvetica Light"/>
                <a:sym typeface="Helvetica Light"/>
              </a:rPr>
              <a:t>design 1</a:t>
            </a:r>
          </a:p>
          <a:p>
            <a:pPr defTabSz="482186">
              <a:defRPr sz="1800"/>
            </a:pPr>
            <a:r>
              <a:rPr lang="en-US" sz="1500" dirty="0">
                <a:uFill>
                  <a:solidFill>
                    <a:srgbClr val="FFFFFF"/>
                  </a:solidFill>
                </a:uFill>
                <a:latin typeface="Helvetica Light"/>
                <a:ea typeface="Helvetica Light"/>
                <a:cs typeface="Helvetica Light"/>
                <a:sym typeface="Helvetica Light"/>
              </a:rPr>
              <a:t>Management only set the context and decides the solution.</a:t>
            </a:r>
            <a:r>
              <a:rPr sz="1350" dirty="0">
                <a:uFill>
                  <a:solidFill/>
                </a:uFill>
                <a:latin typeface="Helvetica Light"/>
                <a:ea typeface="Helvetica Light"/>
                <a:cs typeface="Helvetica Light"/>
                <a:sym typeface="Helvetica Light"/>
              </a:rPr>
              <a:t>	</a:t>
            </a:r>
          </a:p>
        </p:txBody>
      </p:sp>
      <p:sp>
        <p:nvSpPr>
          <p:cNvPr id="117" name="Shape 117"/>
          <p:cNvSpPr/>
          <p:nvPr/>
        </p:nvSpPr>
        <p:spPr>
          <a:xfrm>
            <a:off x="3420298" y="4285644"/>
            <a:ext cx="4550792" cy="990954"/>
          </a:xfrm>
          <a:prstGeom prst="rect">
            <a:avLst/>
          </a:prstGeom>
          <a:ln w="12700">
            <a:miter lim="400000"/>
          </a:ln>
          <a:extLst>
            <a:ext uri="{C572A759-6A51-4108-AA02-DFA0A04FC94B}">
              <ma14:wrappingTextBoxFlag xmlns:ma14="http://schemas.microsoft.com/office/mac/drawingml/2011/main" xmlns="" val="1"/>
            </a:ext>
          </a:extLst>
        </p:spPr>
        <p:txBody>
          <a:bodyPr lIns="33485" tIns="33485" rIns="33485" bIns="33485">
            <a:spAutoFit/>
          </a:bodyPr>
          <a:lstStyle/>
          <a:p>
            <a:pPr defTabSz="482186">
              <a:defRPr sz="1800"/>
            </a:pPr>
            <a:r>
              <a:rPr lang="en-US" sz="1500" dirty="0">
                <a:uFill>
                  <a:solidFill>
                    <a:srgbClr val="FFFFFF"/>
                  </a:solidFill>
                </a:uFill>
                <a:latin typeface="Helvetica Light"/>
                <a:ea typeface="Helvetica Light"/>
                <a:cs typeface="Helvetica Light"/>
                <a:sym typeface="Helvetica Light"/>
              </a:rPr>
              <a:t>design 2</a:t>
            </a:r>
          </a:p>
          <a:p>
            <a:pPr defTabSz="482186">
              <a:defRPr sz="1800"/>
            </a:pPr>
            <a:r>
              <a:rPr lang="en-US" sz="1500" dirty="0">
                <a:uFill>
                  <a:solidFill>
                    <a:srgbClr val="FFFFFF"/>
                  </a:solidFill>
                </a:uFill>
                <a:latin typeface="Helvetica Light"/>
                <a:ea typeface="Helvetica Light"/>
                <a:cs typeface="Helvetica Light"/>
                <a:sym typeface="Helvetica Light"/>
              </a:rPr>
              <a:t>Management provides the context and makes </a:t>
            </a:r>
          </a:p>
          <a:p>
            <a:pPr defTabSz="482186">
              <a:defRPr sz="1800"/>
            </a:pPr>
            <a:r>
              <a:rPr lang="en-US" sz="1500" dirty="0">
                <a:uFill>
                  <a:solidFill>
                    <a:srgbClr val="FFFFFF"/>
                  </a:solidFill>
                </a:uFill>
                <a:latin typeface="Helvetica Light"/>
                <a:ea typeface="Helvetica Light"/>
                <a:cs typeface="Helvetica Light"/>
                <a:sym typeface="Helvetica Light"/>
              </a:rPr>
              <a:t>X number of proposed solutions, and asking employees to qualify them</a:t>
            </a:r>
            <a:r>
              <a:rPr sz="1350" dirty="0">
                <a:uFill>
                  <a:solidFill/>
                </a:uFill>
                <a:latin typeface="Helvetica Light"/>
                <a:ea typeface="Helvetica Light"/>
                <a:cs typeface="Helvetica Light"/>
                <a:sym typeface="Helvetica Light"/>
              </a:rPr>
              <a:t>	</a:t>
            </a:r>
          </a:p>
        </p:txBody>
      </p:sp>
      <p:sp>
        <p:nvSpPr>
          <p:cNvPr id="118" name="Shape 118"/>
          <p:cNvSpPr/>
          <p:nvPr/>
        </p:nvSpPr>
        <p:spPr>
          <a:xfrm>
            <a:off x="4218468" y="651538"/>
            <a:ext cx="3086603" cy="990954"/>
          </a:xfrm>
          <a:prstGeom prst="rect">
            <a:avLst/>
          </a:prstGeom>
          <a:ln w="12700">
            <a:miter lim="400000"/>
          </a:ln>
          <a:extLst>
            <a:ext uri="{C572A759-6A51-4108-AA02-DFA0A04FC94B}">
              <ma14:wrappingTextBoxFlag xmlns:ma14="http://schemas.microsoft.com/office/mac/drawingml/2011/main" xmlns="" val="1"/>
            </a:ext>
          </a:extLst>
        </p:spPr>
        <p:txBody>
          <a:bodyPr lIns="33485" tIns="33485" rIns="33485" bIns="33485">
            <a:spAutoFit/>
          </a:bodyPr>
          <a:lstStyle/>
          <a:p>
            <a:pPr defTabSz="482186">
              <a:defRPr sz="1800"/>
            </a:pPr>
            <a:r>
              <a:rPr lang="en-US" sz="1500" dirty="0">
                <a:uFill>
                  <a:solidFill>
                    <a:srgbClr val="FFFFFF"/>
                  </a:solidFill>
                </a:uFill>
                <a:latin typeface="Helvetica Light"/>
                <a:ea typeface="Helvetica Light"/>
                <a:cs typeface="Helvetica Light"/>
                <a:sym typeface="Helvetica Light"/>
              </a:rPr>
              <a:t>design 3</a:t>
            </a:r>
          </a:p>
          <a:p>
            <a:pPr defTabSz="482186">
              <a:defRPr sz="1800"/>
            </a:pPr>
            <a:r>
              <a:rPr lang="en-US" sz="1500" dirty="0">
                <a:uFill>
                  <a:solidFill>
                    <a:srgbClr val="FFFFFF"/>
                  </a:solidFill>
                </a:uFill>
                <a:latin typeface="Helvetica Light"/>
                <a:ea typeface="Helvetica Light"/>
                <a:cs typeface="Helvetica Light"/>
                <a:sym typeface="Helvetica Light"/>
              </a:rPr>
              <a:t>Management provides the context and ask openly employees to develop solutions.</a:t>
            </a:r>
            <a:endParaRPr sz="1500" dirty="0">
              <a:uFill>
                <a:solidFill>
                  <a:srgbClr val="FFFFFF"/>
                </a:solidFill>
              </a:uFill>
              <a:latin typeface="Helvetica Light"/>
              <a:ea typeface="Helvetica Light"/>
              <a:cs typeface="Helvetica Light"/>
              <a:sym typeface="Helvetica Light"/>
            </a:endParaRPr>
          </a:p>
        </p:txBody>
      </p:sp>
    </p:spTree>
    <p:extLst>
      <p:ext uri="{BB962C8B-B14F-4D97-AF65-F5344CB8AC3E}">
        <p14:creationId xmlns:p14="http://schemas.microsoft.com/office/powerpoint/2010/main" val="561748226"/>
      </p:ext>
    </p:extLst>
  </p:cSld>
  <p:clrMapOvr>
    <a:masterClrMapping/>
  </p:clrMapOvr>
  <p:transition>
    <p:cut/>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08"/>
                                        </p:tgtEl>
                                        <p:attrNameLst>
                                          <p:attrName>style.visibility</p:attrName>
                                        </p:attrNameLst>
                                      </p:cBhvr>
                                      <p:to>
                                        <p:strVal val="visible"/>
                                      </p:to>
                                    </p:set>
                                    <p:animEffect transition="in" filter="wipe(left)">
                                      <p:cBhvr>
                                        <p:cTn id="12" dur="10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16"/>
                                        </p:tgtEl>
                                        <p:attrNameLst>
                                          <p:attrName>style.visibility</p:attrName>
                                        </p:attrNameLst>
                                      </p:cBhvr>
                                      <p:to>
                                        <p:strVal val="visible"/>
                                      </p:to>
                                    </p:set>
                                    <p:anim calcmode="lin" valueType="num">
                                      <p:cBhvr>
                                        <p:cTn id="17" dur="500" fill="hold"/>
                                        <p:tgtEl>
                                          <p:spTgt spid="116"/>
                                        </p:tgtEl>
                                        <p:attrNameLst>
                                          <p:attrName>ppt_x</p:attrName>
                                        </p:attrNameLst>
                                      </p:cBhvr>
                                      <p:tavLst>
                                        <p:tav tm="0">
                                          <p:val>
                                            <p:strVal val="0-#ppt_w/2"/>
                                          </p:val>
                                        </p:tav>
                                        <p:tav tm="100000">
                                          <p:val>
                                            <p:strVal val="#ppt_x"/>
                                          </p:val>
                                        </p:tav>
                                      </p:tavLst>
                                    </p:anim>
                                    <p:anim calcmode="lin" valueType="num">
                                      <p:cBhvr>
                                        <p:cTn id="18" dur="500" fill="hold"/>
                                        <p:tgtEl>
                                          <p:spTgt spid="1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17"/>
                                        </p:tgtEl>
                                        <p:attrNameLst>
                                          <p:attrName>style.visibility</p:attrName>
                                        </p:attrNameLst>
                                      </p:cBhvr>
                                      <p:to>
                                        <p:strVal val="visible"/>
                                      </p:to>
                                    </p:set>
                                    <p:anim calcmode="lin" valueType="num">
                                      <p:cBhvr>
                                        <p:cTn id="23" dur="500" fill="hold"/>
                                        <p:tgtEl>
                                          <p:spTgt spid="117"/>
                                        </p:tgtEl>
                                        <p:attrNameLst>
                                          <p:attrName>ppt_x</p:attrName>
                                        </p:attrNameLst>
                                      </p:cBhvr>
                                      <p:tavLst>
                                        <p:tav tm="0">
                                          <p:val>
                                            <p:strVal val="0-#ppt_w/2"/>
                                          </p:val>
                                        </p:tav>
                                        <p:tav tm="100000">
                                          <p:val>
                                            <p:strVal val="#ppt_x"/>
                                          </p:val>
                                        </p:tav>
                                      </p:tavLst>
                                    </p:anim>
                                    <p:anim calcmode="lin" valueType="num">
                                      <p:cBhvr>
                                        <p:cTn id="24"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18"/>
                                        </p:tgtEl>
                                        <p:attrNameLst>
                                          <p:attrName>style.visibility</p:attrName>
                                        </p:attrNameLst>
                                      </p:cBhvr>
                                      <p:to>
                                        <p:strVal val="visible"/>
                                      </p:to>
                                    </p:set>
                                    <p:anim calcmode="lin" valueType="num">
                                      <p:cBhvr>
                                        <p:cTn id="29" dur="500" fill="hold"/>
                                        <p:tgtEl>
                                          <p:spTgt spid="118"/>
                                        </p:tgtEl>
                                        <p:attrNameLst>
                                          <p:attrName>ppt_x</p:attrName>
                                        </p:attrNameLst>
                                      </p:cBhvr>
                                      <p:tavLst>
                                        <p:tav tm="0">
                                          <p:val>
                                            <p:strVal val="0-#ppt_w/2"/>
                                          </p:val>
                                        </p:tav>
                                        <p:tav tm="100000">
                                          <p:val>
                                            <p:strVal val="#ppt_x"/>
                                          </p:val>
                                        </p:tav>
                                      </p:tavLst>
                                    </p:anim>
                                    <p:anim calcmode="lin" valueType="num">
                                      <p:cBhvr>
                                        <p:cTn id="30" dur="5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dvAuto="0"/>
      <p:bldP spid="111" grpId="0" advAuto="0"/>
      <p:bldP spid="116" grpId="0" animBg="1" advAuto="0"/>
      <p:bldP spid="117" grpId="0" animBg="1" advAuto="0"/>
      <p:bldP spid="118"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Empowerment project</a:t>
            </a:r>
          </a:p>
        </p:txBody>
      </p:sp>
      <p:pic>
        <p:nvPicPr>
          <p:cNvPr id="1026" name="Picture 2" descr="C:\Users\MG\Dropbox\HUCAMA group\Michele development\RW HR\emp.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02254" y="3044537"/>
            <a:ext cx="8410391" cy="164619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B65E707D-3CFE-48B9-9E83-D8EF34135038}"/>
              </a:ext>
            </a:extLst>
          </p:cNvPr>
          <p:cNvSpPr txBox="1"/>
          <p:nvPr/>
        </p:nvSpPr>
        <p:spPr>
          <a:xfrm>
            <a:off x="4803355" y="3205908"/>
            <a:ext cx="543739" cy="523220"/>
          </a:xfrm>
          <a:prstGeom prst="rect">
            <a:avLst/>
          </a:prstGeom>
          <a:noFill/>
        </p:spPr>
        <p:txBody>
          <a:bodyPr wrap="none" rtlCol="0">
            <a:spAutoFit/>
          </a:bodyPr>
          <a:lstStyle/>
          <a:p>
            <a:r>
              <a:rPr lang="da-DK" sz="2800" dirty="0"/>
              <a:t>**</a:t>
            </a:r>
          </a:p>
        </p:txBody>
      </p:sp>
    </p:spTree>
    <p:extLst>
      <p:ext uri="{BB962C8B-B14F-4D97-AF65-F5344CB8AC3E}">
        <p14:creationId xmlns:p14="http://schemas.microsoft.com/office/powerpoint/2010/main" val="703484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1"/>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err="1"/>
              <a:t>Correlation</a:t>
            </a:r>
            <a:endParaRPr lang="da-DK" dirty="0"/>
          </a:p>
        </p:txBody>
      </p:sp>
      <p:sp>
        <p:nvSpPr>
          <p:cNvPr id="8" name="Titel 3"/>
          <p:cNvSpPr txBox="1">
            <a:spLocks/>
          </p:cNvSpPr>
          <p:nvPr/>
        </p:nvSpPr>
        <p:spPr>
          <a:xfrm>
            <a:off x="628650"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bg1">
                    <a:lumMod val="50000"/>
                  </a:schemeClr>
                </a:solidFill>
                <a:latin typeface="+mn-lt"/>
                <a:ea typeface="+mj-ea"/>
                <a:cs typeface="+mj-cs"/>
              </a:defRPr>
            </a:lvl1pPr>
          </a:lstStyle>
          <a:p>
            <a:r>
              <a:rPr lang="en-US"/>
              <a:t>Company performance predictors</a:t>
            </a:r>
            <a:endParaRPr lang="en-US" dirty="0"/>
          </a:p>
        </p:txBody>
      </p:sp>
      <p:graphicFrame>
        <p:nvGraphicFramePr>
          <p:cNvPr id="9" name="Tabel 8"/>
          <p:cNvGraphicFramePr>
            <a:graphicFrameLocks noGrp="1"/>
          </p:cNvGraphicFramePr>
          <p:nvPr>
            <p:extLst>
              <p:ext uri="{D42A27DB-BD31-4B8C-83A1-F6EECF244321}">
                <p14:modId xmlns:p14="http://schemas.microsoft.com/office/powerpoint/2010/main" val="3399492011"/>
              </p:ext>
            </p:extLst>
          </p:nvPr>
        </p:nvGraphicFramePr>
        <p:xfrm>
          <a:off x="1475656" y="2636912"/>
          <a:ext cx="6045619" cy="3392376"/>
        </p:xfrm>
        <a:graphic>
          <a:graphicData uri="http://schemas.openxmlformats.org/drawingml/2006/table">
            <a:tbl>
              <a:tblPr>
                <a:tableStyleId>{5C22544A-7EE6-4342-B048-85BDC9FD1C3A}</a:tableStyleId>
              </a:tblPr>
              <a:tblGrid>
                <a:gridCol w="1938473">
                  <a:extLst>
                    <a:ext uri="{9D8B030D-6E8A-4147-A177-3AD203B41FA5}">
                      <a16:colId xmlns:a16="http://schemas.microsoft.com/office/drawing/2014/main" val="20000"/>
                    </a:ext>
                  </a:extLst>
                </a:gridCol>
                <a:gridCol w="781447">
                  <a:extLst>
                    <a:ext uri="{9D8B030D-6E8A-4147-A177-3AD203B41FA5}">
                      <a16:colId xmlns:a16="http://schemas.microsoft.com/office/drawing/2014/main" val="20001"/>
                    </a:ext>
                  </a:extLst>
                </a:gridCol>
                <a:gridCol w="848084">
                  <a:extLst>
                    <a:ext uri="{9D8B030D-6E8A-4147-A177-3AD203B41FA5}">
                      <a16:colId xmlns:a16="http://schemas.microsoft.com/office/drawing/2014/main" val="20002"/>
                    </a:ext>
                  </a:extLst>
                </a:gridCol>
                <a:gridCol w="781447">
                  <a:extLst>
                    <a:ext uri="{9D8B030D-6E8A-4147-A177-3AD203B41FA5}">
                      <a16:colId xmlns:a16="http://schemas.microsoft.com/office/drawing/2014/main" val="20003"/>
                    </a:ext>
                  </a:extLst>
                </a:gridCol>
                <a:gridCol w="848084">
                  <a:extLst>
                    <a:ext uri="{9D8B030D-6E8A-4147-A177-3AD203B41FA5}">
                      <a16:colId xmlns:a16="http://schemas.microsoft.com/office/drawing/2014/main" val="20004"/>
                    </a:ext>
                  </a:extLst>
                </a:gridCol>
                <a:gridCol w="848084">
                  <a:extLst>
                    <a:ext uri="{9D8B030D-6E8A-4147-A177-3AD203B41FA5}">
                      <a16:colId xmlns:a16="http://schemas.microsoft.com/office/drawing/2014/main" val="20005"/>
                    </a:ext>
                  </a:extLst>
                </a:gridCol>
              </a:tblGrid>
              <a:tr h="424047">
                <a:tc>
                  <a:txBody>
                    <a:bodyPr/>
                    <a:lstStyle/>
                    <a:p>
                      <a:pPr algn="l" fontAlgn="b"/>
                      <a:endParaRPr lang="en-GB" sz="1800" b="0" i="0" u="none" strike="noStrike" dirty="0">
                        <a:effectLst/>
                        <a:latin typeface="Arial"/>
                      </a:endParaRPr>
                    </a:p>
                  </a:txBody>
                  <a:tcPr marL="9525" marR="9525" marT="9525" marB="0" anchor="b">
                    <a:solidFill>
                      <a:srgbClr val="FFC000"/>
                    </a:solidFill>
                  </a:tcPr>
                </a:tc>
                <a:tc>
                  <a:txBody>
                    <a:bodyPr/>
                    <a:lstStyle/>
                    <a:p>
                      <a:pPr algn="ctr" fontAlgn="b"/>
                      <a:r>
                        <a:rPr lang="en-GB" sz="1800" b="0" i="0" u="none" strike="noStrike" dirty="0">
                          <a:effectLst/>
                          <a:latin typeface="Arial"/>
                        </a:rPr>
                        <a:t>N</a:t>
                      </a:r>
                    </a:p>
                  </a:txBody>
                  <a:tcPr marL="9525" marR="9525" marT="9525" marB="0" anchor="b">
                    <a:solidFill>
                      <a:srgbClr val="FFC000"/>
                    </a:solidFill>
                  </a:tcPr>
                </a:tc>
                <a:tc>
                  <a:txBody>
                    <a:bodyPr/>
                    <a:lstStyle/>
                    <a:p>
                      <a:pPr algn="ctr" fontAlgn="b"/>
                      <a:r>
                        <a:rPr lang="en-GB" sz="1800" b="0" i="0" u="none" strike="noStrike" dirty="0">
                          <a:effectLst/>
                          <a:latin typeface="Arial"/>
                        </a:rPr>
                        <a:t>E</a:t>
                      </a:r>
                    </a:p>
                  </a:txBody>
                  <a:tcPr marL="9525" marR="9525" marT="9525" marB="0" anchor="b">
                    <a:solidFill>
                      <a:srgbClr val="FFC000"/>
                    </a:solidFill>
                  </a:tcPr>
                </a:tc>
                <a:tc>
                  <a:txBody>
                    <a:bodyPr/>
                    <a:lstStyle/>
                    <a:p>
                      <a:pPr algn="ctr" fontAlgn="b"/>
                      <a:r>
                        <a:rPr lang="en-GB" sz="1800" b="0" i="0" u="none" strike="noStrike" dirty="0">
                          <a:effectLst/>
                          <a:latin typeface="Arial"/>
                        </a:rPr>
                        <a:t>O</a:t>
                      </a:r>
                    </a:p>
                  </a:txBody>
                  <a:tcPr marL="9525" marR="9525" marT="9525" marB="0" anchor="b">
                    <a:solidFill>
                      <a:srgbClr val="FFC000"/>
                    </a:solidFill>
                  </a:tcPr>
                </a:tc>
                <a:tc>
                  <a:txBody>
                    <a:bodyPr/>
                    <a:lstStyle/>
                    <a:p>
                      <a:pPr algn="ctr" fontAlgn="b"/>
                      <a:r>
                        <a:rPr lang="en-GB" sz="1800" b="0" i="0" u="none" strike="noStrike" dirty="0">
                          <a:effectLst/>
                          <a:latin typeface="Arial"/>
                        </a:rPr>
                        <a:t>A</a:t>
                      </a:r>
                    </a:p>
                  </a:txBody>
                  <a:tcPr marL="9525" marR="9525" marT="9525" marB="0" anchor="b">
                    <a:solidFill>
                      <a:srgbClr val="FFC000"/>
                    </a:solidFill>
                  </a:tcPr>
                </a:tc>
                <a:tc>
                  <a:txBody>
                    <a:bodyPr/>
                    <a:lstStyle/>
                    <a:p>
                      <a:pPr algn="ctr" fontAlgn="b"/>
                      <a:r>
                        <a:rPr lang="en-GB" sz="1800" b="0" i="0" u="none" strike="noStrike" dirty="0">
                          <a:effectLst/>
                          <a:latin typeface="Arial"/>
                        </a:rPr>
                        <a:t>C</a:t>
                      </a:r>
                    </a:p>
                  </a:txBody>
                  <a:tcPr marL="9525" marR="9525" marT="9525" marB="0" anchor="b">
                    <a:solidFill>
                      <a:srgbClr val="FFC000"/>
                    </a:solidFill>
                  </a:tcPr>
                </a:tc>
                <a:extLst>
                  <a:ext uri="{0D108BD9-81ED-4DB2-BD59-A6C34878D82A}">
                    <a16:rowId xmlns:a16="http://schemas.microsoft.com/office/drawing/2014/main" val="10000"/>
                  </a:ext>
                </a:extLst>
              </a:tr>
              <a:tr h="424047">
                <a:tc>
                  <a:txBody>
                    <a:bodyPr/>
                    <a:lstStyle/>
                    <a:p>
                      <a:pPr algn="l" fontAlgn="b"/>
                      <a:r>
                        <a:rPr lang="en-GB" sz="1800" u="none" strike="noStrike" dirty="0">
                          <a:effectLst/>
                        </a:rPr>
                        <a:t>Trust</a:t>
                      </a:r>
                      <a:endParaRPr lang="en-GB" sz="1800" b="0" i="0" u="none" strike="noStrike" dirty="0">
                        <a:effectLst/>
                        <a:latin typeface="Arial"/>
                      </a:endParaRPr>
                    </a:p>
                  </a:txBody>
                  <a:tcPr marL="9525" marR="9525" marT="9525" marB="0" anchor="b">
                    <a:solidFill>
                      <a:srgbClr val="92D050"/>
                    </a:solidFill>
                  </a:tcPr>
                </a:tc>
                <a:tc>
                  <a:txBody>
                    <a:bodyPr/>
                    <a:lstStyle/>
                    <a:p>
                      <a:pPr algn="r" fontAlgn="b"/>
                      <a:endParaRPr lang="en-GB" sz="1800" b="0" i="0" u="none" strike="noStrike" dirty="0">
                        <a:effectLst/>
                        <a:latin typeface="Arial"/>
                      </a:endParaRPr>
                    </a:p>
                  </a:txBody>
                  <a:tcPr marL="9525" marR="9525" marT="9525" marB="0" anchor="b">
                    <a:solidFill>
                      <a:srgbClr val="92D050"/>
                    </a:solidFill>
                  </a:tcPr>
                </a:tc>
                <a:tc>
                  <a:txBody>
                    <a:bodyPr/>
                    <a:lstStyle/>
                    <a:p>
                      <a:pPr algn="r" fontAlgn="b"/>
                      <a:endParaRPr lang="en-GB" sz="1800" b="0" i="0" u="none" strike="noStrike" dirty="0">
                        <a:effectLst/>
                        <a:latin typeface="Arial"/>
                      </a:endParaRPr>
                    </a:p>
                  </a:txBody>
                  <a:tcPr marL="9525" marR="9525" marT="9525" marB="0" anchor="b">
                    <a:solidFill>
                      <a:srgbClr val="92D050"/>
                    </a:solidFill>
                  </a:tcPr>
                </a:tc>
                <a:tc>
                  <a:txBody>
                    <a:bodyPr/>
                    <a:lstStyle/>
                    <a:p>
                      <a:pPr algn="r" fontAlgn="b"/>
                      <a:endParaRPr lang="en-GB" sz="1800" b="0" i="0" u="none" strike="noStrike" dirty="0">
                        <a:effectLst/>
                        <a:latin typeface="Arial"/>
                      </a:endParaRPr>
                    </a:p>
                  </a:txBody>
                  <a:tcPr marL="9525" marR="9525" marT="9525" marB="0" anchor="b">
                    <a:solidFill>
                      <a:srgbClr val="92D050"/>
                    </a:solidFill>
                  </a:tcPr>
                </a:tc>
                <a:tc>
                  <a:txBody>
                    <a:bodyPr/>
                    <a:lstStyle/>
                    <a:p>
                      <a:pPr algn="r" fontAlgn="b"/>
                      <a:endParaRPr lang="en-GB" sz="1800" b="0" i="0" u="none" strike="noStrike" dirty="0">
                        <a:effectLst/>
                        <a:latin typeface="Arial"/>
                      </a:endParaRPr>
                    </a:p>
                  </a:txBody>
                  <a:tcPr marL="9525" marR="9525" marT="9525" marB="0" anchor="b">
                    <a:solidFill>
                      <a:srgbClr val="92D050"/>
                    </a:solidFill>
                  </a:tcPr>
                </a:tc>
                <a:tc>
                  <a:txBody>
                    <a:bodyPr/>
                    <a:lstStyle/>
                    <a:p>
                      <a:pPr algn="r" fontAlgn="b"/>
                      <a:r>
                        <a:rPr lang="en-GB" sz="1800" u="none" strike="noStrike" dirty="0">
                          <a:effectLst/>
                        </a:rPr>
                        <a:t>0,313</a:t>
                      </a:r>
                      <a:endParaRPr lang="en-GB" sz="1800" b="0" i="0" u="none" strike="noStrike" dirty="0">
                        <a:effectLst/>
                        <a:latin typeface="Arial"/>
                      </a:endParaRPr>
                    </a:p>
                  </a:txBody>
                  <a:tcPr marL="9525" marR="9525" marT="9525" marB="0" anchor="b">
                    <a:solidFill>
                      <a:srgbClr val="92D050"/>
                    </a:solidFill>
                  </a:tcPr>
                </a:tc>
                <a:extLst>
                  <a:ext uri="{0D108BD9-81ED-4DB2-BD59-A6C34878D82A}">
                    <a16:rowId xmlns:a16="http://schemas.microsoft.com/office/drawing/2014/main" val="10001"/>
                  </a:ext>
                </a:extLst>
              </a:tr>
              <a:tr h="424047">
                <a:tc>
                  <a:txBody>
                    <a:bodyPr/>
                    <a:lstStyle/>
                    <a:p>
                      <a:pPr algn="l" fontAlgn="b"/>
                      <a:r>
                        <a:rPr lang="en-GB" sz="1800" u="none" strike="noStrike" dirty="0">
                          <a:effectLst/>
                        </a:rPr>
                        <a:t>Empowerment</a:t>
                      </a:r>
                      <a:endParaRPr lang="en-GB" sz="1800" b="0" i="0" u="none" strike="noStrike" dirty="0">
                        <a:effectLst/>
                        <a:latin typeface="Arial"/>
                      </a:endParaRPr>
                    </a:p>
                  </a:txBody>
                  <a:tcPr marL="9525" marR="9525" marT="9525" marB="0" anchor="b">
                    <a:solidFill>
                      <a:srgbClr val="92D050"/>
                    </a:solidFill>
                  </a:tcPr>
                </a:tc>
                <a:tc>
                  <a:txBody>
                    <a:bodyPr/>
                    <a:lstStyle/>
                    <a:p>
                      <a:pPr algn="r" fontAlgn="b"/>
                      <a:r>
                        <a:rPr lang="en-GB" sz="1800" u="none" strike="noStrike" dirty="0">
                          <a:effectLst/>
                        </a:rPr>
                        <a:t>-0,251</a:t>
                      </a:r>
                      <a:endParaRPr lang="en-GB" sz="1800" b="0" i="0" u="none" strike="noStrike" dirty="0">
                        <a:effectLst/>
                        <a:latin typeface="Arial"/>
                      </a:endParaRPr>
                    </a:p>
                  </a:txBody>
                  <a:tcPr marL="9525" marR="9525" marT="9525" marB="0" anchor="b">
                    <a:solidFill>
                      <a:srgbClr val="92D050"/>
                    </a:solidFill>
                  </a:tcPr>
                </a:tc>
                <a:tc>
                  <a:txBody>
                    <a:bodyPr/>
                    <a:lstStyle/>
                    <a:p>
                      <a:pPr algn="r" fontAlgn="b"/>
                      <a:r>
                        <a:rPr lang="en-GB" sz="1800" u="none" strike="noStrike" dirty="0">
                          <a:effectLst/>
                        </a:rPr>
                        <a:t>0,311</a:t>
                      </a:r>
                      <a:endParaRPr lang="en-GB" sz="1800" b="0" i="0" u="none" strike="noStrike" dirty="0">
                        <a:effectLst/>
                        <a:latin typeface="Arial"/>
                      </a:endParaRPr>
                    </a:p>
                  </a:txBody>
                  <a:tcPr marL="9525" marR="9525" marT="9525" marB="0" anchor="b">
                    <a:solidFill>
                      <a:srgbClr val="92D050"/>
                    </a:solidFill>
                  </a:tcPr>
                </a:tc>
                <a:tc>
                  <a:txBody>
                    <a:bodyPr/>
                    <a:lstStyle/>
                    <a:p>
                      <a:pPr algn="r" fontAlgn="b"/>
                      <a:endParaRPr lang="en-GB" sz="1800" b="0" i="0" u="none" strike="noStrike" dirty="0">
                        <a:effectLst/>
                        <a:latin typeface="Arial"/>
                      </a:endParaRPr>
                    </a:p>
                  </a:txBody>
                  <a:tcPr marL="9525" marR="9525" marT="9525" marB="0" anchor="b">
                    <a:solidFill>
                      <a:srgbClr val="92D050"/>
                    </a:solidFill>
                  </a:tcPr>
                </a:tc>
                <a:tc>
                  <a:txBody>
                    <a:bodyPr/>
                    <a:lstStyle/>
                    <a:p>
                      <a:pPr algn="r" fontAlgn="b"/>
                      <a:r>
                        <a:rPr lang="en-GB" sz="1800" u="none" strike="noStrike" dirty="0">
                          <a:effectLst/>
                        </a:rPr>
                        <a:t>0,274</a:t>
                      </a:r>
                      <a:endParaRPr lang="en-GB" sz="1800" b="0" i="0" u="none" strike="noStrike" dirty="0">
                        <a:effectLst/>
                        <a:latin typeface="Arial"/>
                      </a:endParaRPr>
                    </a:p>
                  </a:txBody>
                  <a:tcPr marL="9525" marR="9525" marT="9525" marB="0" anchor="b">
                    <a:solidFill>
                      <a:srgbClr val="92D050"/>
                    </a:solidFill>
                  </a:tcPr>
                </a:tc>
                <a:tc>
                  <a:txBody>
                    <a:bodyPr/>
                    <a:lstStyle/>
                    <a:p>
                      <a:pPr algn="r" fontAlgn="b"/>
                      <a:r>
                        <a:rPr lang="en-GB" sz="1800" u="none" strike="noStrike" dirty="0">
                          <a:effectLst/>
                        </a:rPr>
                        <a:t>0,274</a:t>
                      </a:r>
                      <a:endParaRPr lang="en-GB" sz="1800" b="0" i="0" u="none" strike="noStrike" dirty="0">
                        <a:effectLst/>
                        <a:latin typeface="Arial"/>
                      </a:endParaRPr>
                    </a:p>
                  </a:txBody>
                  <a:tcPr marL="9525" marR="9525" marT="9525" marB="0" anchor="b">
                    <a:solidFill>
                      <a:srgbClr val="92D050"/>
                    </a:solidFill>
                  </a:tcPr>
                </a:tc>
                <a:extLst>
                  <a:ext uri="{0D108BD9-81ED-4DB2-BD59-A6C34878D82A}">
                    <a16:rowId xmlns:a16="http://schemas.microsoft.com/office/drawing/2014/main" val="10002"/>
                  </a:ext>
                </a:extLst>
              </a:tr>
              <a:tr h="424047">
                <a:tc>
                  <a:txBody>
                    <a:bodyPr/>
                    <a:lstStyle/>
                    <a:p>
                      <a:pPr algn="l" fontAlgn="b"/>
                      <a:r>
                        <a:rPr lang="en-GB" sz="1800" u="none" strike="noStrike" dirty="0">
                          <a:effectLst/>
                        </a:rPr>
                        <a:t>Honesty</a:t>
                      </a:r>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r>
                        <a:rPr lang="en-GB" sz="1800" u="none" strike="noStrike" dirty="0">
                          <a:effectLst/>
                        </a:rPr>
                        <a:t>0,293</a:t>
                      </a:r>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extLst>
                  <a:ext uri="{0D108BD9-81ED-4DB2-BD59-A6C34878D82A}">
                    <a16:rowId xmlns:a16="http://schemas.microsoft.com/office/drawing/2014/main" val="10003"/>
                  </a:ext>
                </a:extLst>
              </a:tr>
              <a:tr h="424047">
                <a:tc>
                  <a:txBody>
                    <a:bodyPr/>
                    <a:lstStyle/>
                    <a:p>
                      <a:pPr algn="l" fontAlgn="b"/>
                      <a:r>
                        <a:rPr lang="en-GB" sz="1800" u="none" strike="noStrike" dirty="0">
                          <a:effectLst/>
                        </a:rPr>
                        <a:t>Responsibility</a:t>
                      </a:r>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r>
                        <a:rPr lang="en-GB" sz="1800" u="none" strike="noStrike" dirty="0">
                          <a:effectLst/>
                        </a:rPr>
                        <a:t>0,288</a:t>
                      </a:r>
                      <a:endParaRPr lang="en-GB" sz="1800" b="0" i="0" u="none" strike="noStrike" dirty="0">
                        <a:effectLst/>
                        <a:latin typeface="Arial"/>
                      </a:endParaRPr>
                    </a:p>
                  </a:txBody>
                  <a:tcPr marL="9525" marR="9525" marT="9525" marB="0" anchor="b">
                    <a:solidFill>
                      <a:srgbClr val="FFC000"/>
                    </a:solidFill>
                  </a:tcPr>
                </a:tc>
                <a:tc>
                  <a:txBody>
                    <a:bodyPr/>
                    <a:lstStyle/>
                    <a:p>
                      <a:pPr algn="r" fontAlgn="b"/>
                      <a:r>
                        <a:rPr lang="en-GB" sz="1800" u="none" strike="noStrike" dirty="0">
                          <a:effectLst/>
                        </a:rPr>
                        <a:t>0,409</a:t>
                      </a:r>
                      <a:endParaRPr lang="en-GB" sz="1800" b="0" i="0" u="none" strike="noStrike" dirty="0">
                        <a:effectLst/>
                        <a:latin typeface="Arial"/>
                      </a:endParaRPr>
                    </a:p>
                  </a:txBody>
                  <a:tcPr marL="9525" marR="9525" marT="9525" marB="0" anchor="b">
                    <a:solidFill>
                      <a:srgbClr val="FFC000"/>
                    </a:solidFill>
                  </a:tcPr>
                </a:tc>
                <a:extLst>
                  <a:ext uri="{0D108BD9-81ED-4DB2-BD59-A6C34878D82A}">
                    <a16:rowId xmlns:a16="http://schemas.microsoft.com/office/drawing/2014/main" val="10004"/>
                  </a:ext>
                </a:extLst>
              </a:tr>
              <a:tr h="424047">
                <a:tc>
                  <a:txBody>
                    <a:bodyPr/>
                    <a:lstStyle/>
                    <a:p>
                      <a:pPr algn="l" fontAlgn="b"/>
                      <a:r>
                        <a:rPr lang="en-GB" sz="1800" u="none" strike="noStrike" dirty="0">
                          <a:effectLst/>
                        </a:rPr>
                        <a:t>Efficiency</a:t>
                      </a:r>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r>
                        <a:rPr lang="en-GB" sz="1800" u="none" strike="noStrike" dirty="0">
                          <a:effectLst/>
                        </a:rPr>
                        <a:t>0,244</a:t>
                      </a:r>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r>
                        <a:rPr lang="en-GB" sz="1800" u="none" strike="noStrike" dirty="0">
                          <a:effectLst/>
                        </a:rPr>
                        <a:t>0,311</a:t>
                      </a:r>
                      <a:endParaRPr lang="en-GB" sz="1800" b="0" i="0" u="none" strike="noStrike" dirty="0">
                        <a:effectLst/>
                        <a:latin typeface="Arial"/>
                      </a:endParaRPr>
                    </a:p>
                  </a:txBody>
                  <a:tcPr marL="9525" marR="9525" marT="9525" marB="0" anchor="b">
                    <a:solidFill>
                      <a:srgbClr val="FFC000"/>
                    </a:solidFill>
                  </a:tcPr>
                </a:tc>
                <a:tc>
                  <a:txBody>
                    <a:bodyPr/>
                    <a:lstStyle/>
                    <a:p>
                      <a:pPr algn="r" fontAlgn="b"/>
                      <a:r>
                        <a:rPr lang="en-GB" sz="1800" u="none" strike="noStrike" dirty="0">
                          <a:effectLst/>
                        </a:rPr>
                        <a:t>0,201</a:t>
                      </a:r>
                      <a:endParaRPr lang="en-GB" sz="1800" b="0" i="0" u="none" strike="noStrike" dirty="0">
                        <a:effectLst/>
                        <a:latin typeface="Arial"/>
                      </a:endParaRPr>
                    </a:p>
                  </a:txBody>
                  <a:tcPr marL="9525" marR="9525" marT="9525" marB="0" anchor="b">
                    <a:solidFill>
                      <a:srgbClr val="FFC000"/>
                    </a:solidFill>
                  </a:tcPr>
                </a:tc>
                <a:extLst>
                  <a:ext uri="{0D108BD9-81ED-4DB2-BD59-A6C34878D82A}">
                    <a16:rowId xmlns:a16="http://schemas.microsoft.com/office/drawing/2014/main" val="10005"/>
                  </a:ext>
                </a:extLst>
              </a:tr>
              <a:tr h="424047">
                <a:tc>
                  <a:txBody>
                    <a:bodyPr/>
                    <a:lstStyle/>
                    <a:p>
                      <a:pPr algn="l" fontAlgn="b"/>
                      <a:r>
                        <a:rPr lang="en-GB" sz="1800" u="none" strike="noStrike" dirty="0">
                          <a:effectLst/>
                        </a:rPr>
                        <a:t>Passion</a:t>
                      </a:r>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r>
                        <a:rPr lang="en-GB" sz="1800" u="none" strike="noStrike" dirty="0">
                          <a:effectLst/>
                        </a:rPr>
                        <a:t>0,401</a:t>
                      </a:r>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r>
                        <a:rPr lang="en-GB" sz="1800" u="none" strike="noStrike" dirty="0">
                          <a:effectLst/>
                        </a:rPr>
                        <a:t>0,240</a:t>
                      </a:r>
                      <a:endParaRPr lang="en-GB" sz="1800" b="0" i="0" u="none" strike="noStrike" dirty="0">
                        <a:effectLst/>
                        <a:latin typeface="Arial"/>
                      </a:endParaRPr>
                    </a:p>
                  </a:txBody>
                  <a:tcPr marL="9525" marR="9525" marT="9525" marB="0" anchor="b">
                    <a:solidFill>
                      <a:srgbClr val="FFC000"/>
                    </a:solidFill>
                  </a:tcPr>
                </a:tc>
                <a:extLst>
                  <a:ext uri="{0D108BD9-81ED-4DB2-BD59-A6C34878D82A}">
                    <a16:rowId xmlns:a16="http://schemas.microsoft.com/office/drawing/2014/main" val="10006"/>
                  </a:ext>
                </a:extLst>
              </a:tr>
              <a:tr h="424047">
                <a:tc>
                  <a:txBody>
                    <a:bodyPr/>
                    <a:lstStyle/>
                    <a:p>
                      <a:pPr algn="l" fontAlgn="b"/>
                      <a:r>
                        <a:rPr lang="en-GB" sz="1800" u="none" strike="noStrike" dirty="0">
                          <a:effectLst/>
                        </a:rPr>
                        <a:t>Entrepreneurship</a:t>
                      </a:r>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tc>
                  <a:txBody>
                    <a:bodyPr/>
                    <a:lstStyle/>
                    <a:p>
                      <a:pPr algn="r" fontAlgn="b"/>
                      <a:endParaRPr lang="en-GB" sz="1800" b="0" i="0" u="none" strike="noStrike" dirty="0">
                        <a:effectLst/>
                        <a:latin typeface="Arial"/>
                      </a:endParaRPr>
                    </a:p>
                  </a:txBody>
                  <a:tcPr marL="9525" marR="9525" marT="9525" marB="0" anchor="b">
                    <a:solidFill>
                      <a:srgbClr val="FFC00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65693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err="1"/>
              <a:t>Our</a:t>
            </a:r>
            <a:r>
              <a:rPr lang="da-DK" sz="3200" dirty="0"/>
              <a:t> </a:t>
            </a:r>
            <a:r>
              <a:rPr lang="da-DK" sz="3200" dirty="0" err="1"/>
              <a:t>Questions</a:t>
            </a:r>
            <a:endParaRPr lang="da-DK" sz="3200" dirty="0"/>
          </a:p>
        </p:txBody>
      </p:sp>
      <p:sp>
        <p:nvSpPr>
          <p:cNvPr id="3" name="Pladsholder til indhold 2"/>
          <p:cNvSpPr>
            <a:spLocks noGrp="1"/>
          </p:cNvSpPr>
          <p:nvPr>
            <p:ph idx="1"/>
          </p:nvPr>
        </p:nvSpPr>
        <p:spPr>
          <a:xfrm>
            <a:off x="457200" y="1646213"/>
            <a:ext cx="7496827" cy="4525963"/>
          </a:xfrm>
        </p:spPr>
        <p:txBody>
          <a:bodyPr/>
          <a:lstStyle/>
          <a:p>
            <a:endParaRPr lang="en-US" sz="2000" dirty="0"/>
          </a:p>
          <a:p>
            <a:endParaRPr lang="en-US" sz="2000" dirty="0"/>
          </a:p>
          <a:p>
            <a:pPr marL="214313" indent="-214313">
              <a:lnSpc>
                <a:spcPct val="100000"/>
              </a:lnSpc>
              <a:buFont typeface="Arial" charset="0"/>
              <a:buChar char="•"/>
            </a:pPr>
            <a:r>
              <a:rPr lang="en-US" sz="3200" dirty="0"/>
              <a:t>Early tendencies in new trends in performance</a:t>
            </a:r>
          </a:p>
          <a:p>
            <a:pPr marL="214313" indent="-214313">
              <a:lnSpc>
                <a:spcPct val="100000"/>
              </a:lnSpc>
              <a:buFont typeface="Arial" charset="0"/>
              <a:buChar char="•"/>
            </a:pPr>
            <a:r>
              <a:rPr lang="en-US" sz="3200" dirty="0"/>
              <a:t>Who gets there and who stays there?</a:t>
            </a:r>
          </a:p>
          <a:p>
            <a:pPr marL="214313" indent="-214313">
              <a:lnSpc>
                <a:spcPct val="100000"/>
              </a:lnSpc>
              <a:buFont typeface="Arial" charset="0"/>
              <a:buChar char="•"/>
            </a:pPr>
            <a:r>
              <a:rPr lang="en-US" sz="3200" dirty="0"/>
              <a:t>Performance optimization </a:t>
            </a:r>
          </a:p>
          <a:p>
            <a:pPr marL="214313" indent="-214313">
              <a:lnSpc>
                <a:spcPct val="100000"/>
              </a:lnSpc>
              <a:buFont typeface="Arial" charset="0"/>
              <a:buChar char="•"/>
            </a:pPr>
            <a:r>
              <a:rPr lang="en-US" sz="3200" dirty="0"/>
              <a:t>Understanding change effects </a:t>
            </a:r>
          </a:p>
        </p:txBody>
      </p:sp>
    </p:spTree>
    <p:extLst>
      <p:ext uri="{BB962C8B-B14F-4D97-AF65-F5344CB8AC3E}">
        <p14:creationId xmlns:p14="http://schemas.microsoft.com/office/powerpoint/2010/main" val="4219546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bwMode="auto">
          <a:xfrm>
            <a:off x="6786246" y="3308576"/>
            <a:ext cx="162018" cy="162018"/>
          </a:xfrm>
          <a:prstGeom prst="rect">
            <a:avLst/>
          </a:prstGeom>
          <a:solidFill>
            <a:srgbClr val="000041"/>
          </a:solidFill>
          <a:ln w="9525" cap="flat" cmpd="sng" algn="ctr">
            <a:noFill/>
            <a:prstDash val="solid"/>
            <a:round/>
            <a:headEnd type="none" w="med" len="med"/>
            <a:tailEnd type="none" w="med" len="med"/>
          </a:ln>
          <a:effectLst/>
        </p:spPr>
        <p:txBody>
          <a:bodyPr vert="horz" wrap="square" lIns="65459" tIns="32729" rIns="65459" bIns="32729" numCol="1" rtlCol="0" anchor="t" anchorCtr="0" compatLnSpc="1">
            <a:prstTxWarp prst="textNoShape">
              <a:avLst/>
            </a:prstTxWarp>
          </a:bodyPr>
          <a:lstStyle/>
          <a:p>
            <a:pPr marL="209540" indent="-209540" defTabSz="654812" eaLnBrk="0" fontAlgn="base" hangingPunct="0">
              <a:lnSpc>
                <a:spcPts val="2700"/>
              </a:lnSpc>
              <a:spcBef>
                <a:spcPct val="0"/>
              </a:spcBef>
              <a:spcAft>
                <a:spcPct val="0"/>
              </a:spcAft>
              <a:buClr>
                <a:srgbClr val="990000"/>
              </a:buClr>
              <a:buSzPct val="80000"/>
            </a:pPr>
            <a:endParaRPr lang="sv-SE" sz="1050" dirty="0">
              <a:latin typeface="BG Headline" pitchFamily="1" charset="0"/>
            </a:endParaRPr>
          </a:p>
        </p:txBody>
      </p:sp>
      <p:sp>
        <p:nvSpPr>
          <p:cNvPr id="28" name="textruta 27"/>
          <p:cNvSpPr txBox="1"/>
          <p:nvPr/>
        </p:nvSpPr>
        <p:spPr>
          <a:xfrm>
            <a:off x="6977829" y="3266988"/>
            <a:ext cx="761747" cy="403957"/>
          </a:xfrm>
          <a:prstGeom prst="rect">
            <a:avLst/>
          </a:prstGeom>
          <a:noFill/>
        </p:spPr>
        <p:txBody>
          <a:bodyPr wrap="none" rtlCol="0">
            <a:spAutoFit/>
          </a:bodyPr>
          <a:lstStyle/>
          <a:p>
            <a:r>
              <a:rPr lang="sv-SE" sz="675" dirty="0"/>
              <a:t>OBSERVED</a:t>
            </a:r>
          </a:p>
          <a:p>
            <a:r>
              <a:rPr lang="sv-SE" sz="675" b="1" dirty="0"/>
              <a:t>BEHAVIOURS</a:t>
            </a:r>
          </a:p>
          <a:p>
            <a:r>
              <a:rPr lang="sv-SE" sz="675" dirty="0"/>
              <a:t>SCALE 1-7</a:t>
            </a:r>
          </a:p>
        </p:txBody>
      </p:sp>
      <p:graphicFrame>
        <p:nvGraphicFramePr>
          <p:cNvPr id="13" name="Diagram 12"/>
          <p:cNvGraphicFramePr/>
          <p:nvPr>
            <p:extLst/>
          </p:nvPr>
        </p:nvGraphicFramePr>
        <p:xfrm>
          <a:off x="1249819" y="1528109"/>
          <a:ext cx="5860469" cy="423949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p:cNvSpPr txBox="1"/>
          <p:nvPr/>
        </p:nvSpPr>
        <p:spPr>
          <a:xfrm>
            <a:off x="1249819" y="574159"/>
            <a:ext cx="4501169" cy="707886"/>
          </a:xfrm>
          <a:prstGeom prst="rect">
            <a:avLst/>
          </a:prstGeom>
          <a:noFill/>
        </p:spPr>
        <p:txBody>
          <a:bodyPr wrap="none" rtlCol="0">
            <a:spAutoFit/>
          </a:bodyPr>
          <a:lstStyle/>
          <a:p>
            <a:r>
              <a:rPr lang="sv-SE" sz="2000" b="1" dirty="0">
                <a:solidFill>
                  <a:srgbClr val="000041"/>
                </a:solidFill>
              </a:rPr>
              <a:t>523 </a:t>
            </a:r>
            <a:r>
              <a:rPr lang="sv-SE" sz="2000" b="1" dirty="0" err="1">
                <a:solidFill>
                  <a:srgbClr val="000041"/>
                </a:solidFill>
              </a:rPr>
              <a:t>Advisors</a:t>
            </a:r>
            <a:r>
              <a:rPr lang="sv-SE" sz="2000" b="1" dirty="0">
                <a:solidFill>
                  <a:srgbClr val="000041"/>
                </a:solidFill>
              </a:rPr>
              <a:t> </a:t>
            </a:r>
            <a:r>
              <a:rPr lang="sv-SE" sz="2000" b="1" dirty="0" err="1">
                <a:solidFill>
                  <a:srgbClr val="000041"/>
                </a:solidFill>
              </a:rPr>
              <a:t>rated</a:t>
            </a:r>
            <a:r>
              <a:rPr lang="sv-SE" sz="2000" b="1" dirty="0">
                <a:solidFill>
                  <a:srgbClr val="000041"/>
                </a:solidFill>
              </a:rPr>
              <a:t> by 34 Team </a:t>
            </a:r>
            <a:r>
              <a:rPr lang="sv-SE" sz="2000" b="1" dirty="0" err="1">
                <a:solidFill>
                  <a:srgbClr val="000041"/>
                </a:solidFill>
              </a:rPr>
              <a:t>Leaders</a:t>
            </a:r>
            <a:endParaRPr lang="sv-SE" sz="2000" b="1" dirty="0">
              <a:solidFill>
                <a:srgbClr val="000041"/>
              </a:solidFill>
            </a:endParaRPr>
          </a:p>
          <a:p>
            <a:r>
              <a:rPr lang="sv-SE" sz="2000" b="1" dirty="0">
                <a:solidFill>
                  <a:srgbClr val="000041"/>
                </a:solidFill>
              </a:rPr>
              <a:t>– </a:t>
            </a:r>
            <a:r>
              <a:rPr lang="sv-SE" sz="2000" b="1" dirty="0" err="1">
                <a:solidFill>
                  <a:srgbClr val="000041"/>
                </a:solidFill>
              </a:rPr>
              <a:t>observed</a:t>
            </a:r>
            <a:r>
              <a:rPr lang="sv-SE" sz="2000" b="1" dirty="0">
                <a:solidFill>
                  <a:srgbClr val="000041"/>
                </a:solidFill>
              </a:rPr>
              <a:t> </a:t>
            </a:r>
            <a:r>
              <a:rPr lang="sv-SE" sz="2000" b="1" dirty="0" err="1">
                <a:solidFill>
                  <a:srgbClr val="000041"/>
                </a:solidFill>
              </a:rPr>
              <a:t>behaviours</a:t>
            </a:r>
            <a:endParaRPr lang="sv-SE" sz="2000" b="1" dirty="0">
              <a:solidFill>
                <a:srgbClr val="000041"/>
              </a:solidFill>
            </a:endParaRPr>
          </a:p>
        </p:txBody>
      </p:sp>
      <p:sp>
        <p:nvSpPr>
          <p:cNvPr id="10" name="Rektangel 9"/>
          <p:cNvSpPr/>
          <p:nvPr/>
        </p:nvSpPr>
        <p:spPr bwMode="auto">
          <a:xfrm>
            <a:off x="1601670" y="1646802"/>
            <a:ext cx="5508612" cy="270030"/>
          </a:xfrm>
          <a:prstGeom prst="rect">
            <a:avLst/>
          </a:prstGeom>
          <a:solidFill>
            <a:schemeClr val="bg1"/>
          </a:solidFill>
          <a:ln w="9525" cap="flat" cmpd="sng" algn="ctr">
            <a:noFill/>
            <a:prstDash val="solid"/>
            <a:round/>
            <a:headEnd type="none" w="med" len="med"/>
            <a:tailEnd type="none" w="med" len="med"/>
          </a:ln>
          <a:effectLst/>
        </p:spPr>
        <p:txBody>
          <a:bodyPr vert="horz" wrap="square" lIns="65459" tIns="32729" rIns="65459" bIns="32729" numCol="1" rtlCol="0" anchor="t" anchorCtr="0" compatLnSpc="1">
            <a:prstTxWarp prst="textNoShape">
              <a:avLst/>
            </a:prstTxWarp>
          </a:bodyPr>
          <a:lstStyle/>
          <a:p>
            <a:pPr marL="209540" indent="-209540" defTabSz="654812" eaLnBrk="0" fontAlgn="base" hangingPunct="0">
              <a:lnSpc>
                <a:spcPts val="2700"/>
              </a:lnSpc>
              <a:spcBef>
                <a:spcPct val="0"/>
              </a:spcBef>
              <a:spcAft>
                <a:spcPct val="0"/>
              </a:spcAft>
              <a:buClr>
                <a:srgbClr val="990000"/>
              </a:buClr>
              <a:buSzPct val="80000"/>
            </a:pPr>
            <a:endParaRPr lang="sv-SE" sz="1050">
              <a:latin typeface="BG Headline" pitchFamily="1" charset="0"/>
            </a:endParaRPr>
          </a:p>
        </p:txBody>
      </p:sp>
    </p:spTree>
    <p:extLst>
      <p:ext uri="{BB962C8B-B14F-4D97-AF65-F5344CB8AC3E}">
        <p14:creationId xmlns:p14="http://schemas.microsoft.com/office/powerpoint/2010/main" val="2065547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2"/>
          <a:stretch>
            <a:fillRect/>
          </a:stretch>
        </p:blipFill>
        <p:spPr>
          <a:xfrm>
            <a:off x="5281553" y="3983277"/>
            <a:ext cx="3173844" cy="2311052"/>
          </a:xfrm>
          <a:prstGeom prst="rect">
            <a:avLst/>
          </a:prstGeom>
        </p:spPr>
      </p:pic>
      <p:sp>
        <p:nvSpPr>
          <p:cNvPr id="3" name="Titel 2"/>
          <p:cNvSpPr>
            <a:spLocks noGrp="1"/>
          </p:cNvSpPr>
          <p:nvPr>
            <p:ph type="title"/>
          </p:nvPr>
        </p:nvSpPr>
        <p:spPr/>
        <p:txBody>
          <a:bodyPr/>
          <a:lstStyle/>
          <a:p>
            <a:endParaRPr lang="da-DK" dirty="0"/>
          </a:p>
        </p:txBody>
      </p:sp>
      <p:sp>
        <p:nvSpPr>
          <p:cNvPr id="2" name="TextBox 1">
            <a:extLst>
              <a:ext uri="{FF2B5EF4-FFF2-40B4-BE49-F238E27FC236}">
                <a16:creationId xmlns:a16="http://schemas.microsoft.com/office/drawing/2014/main" id="{0AD17EFC-7CBE-4642-9B4C-63961CF472DB}"/>
              </a:ext>
            </a:extLst>
          </p:cNvPr>
          <p:cNvSpPr txBox="1"/>
          <p:nvPr/>
        </p:nvSpPr>
        <p:spPr>
          <a:xfrm>
            <a:off x="901874" y="2254685"/>
            <a:ext cx="7703263" cy="2246769"/>
          </a:xfrm>
          <a:prstGeom prst="rect">
            <a:avLst/>
          </a:prstGeom>
          <a:noFill/>
        </p:spPr>
        <p:txBody>
          <a:bodyPr wrap="none" rtlCol="0">
            <a:spAutoFit/>
          </a:bodyPr>
          <a:lstStyle/>
          <a:p>
            <a:r>
              <a:rPr lang="en-US" sz="2800" dirty="0"/>
              <a:t>Drivers of success/Competencies in department are</a:t>
            </a:r>
          </a:p>
          <a:p>
            <a:endParaRPr lang="en-US" sz="2800" dirty="0"/>
          </a:p>
          <a:p>
            <a:r>
              <a:rPr lang="en-US" sz="2800" dirty="0"/>
              <a:t>Customer Centric **</a:t>
            </a:r>
          </a:p>
          <a:p>
            <a:r>
              <a:rPr lang="en-US" sz="2800" dirty="0"/>
              <a:t>Learning Ability **</a:t>
            </a:r>
          </a:p>
          <a:p>
            <a:r>
              <a:rPr lang="en-US" sz="2800" dirty="0"/>
              <a:t>Resilience **</a:t>
            </a:r>
          </a:p>
        </p:txBody>
      </p:sp>
    </p:spTree>
    <p:extLst>
      <p:ext uri="{BB962C8B-B14F-4D97-AF65-F5344CB8AC3E}">
        <p14:creationId xmlns:p14="http://schemas.microsoft.com/office/powerpoint/2010/main" val="2807672550"/>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3"/>
          </p:nvPr>
        </p:nvSpPr>
        <p:spPr/>
        <p:txBody>
          <a:bodyPr/>
          <a:lstStyle/>
          <a:p>
            <a:r>
              <a:rPr lang="da-DK">
                <a:solidFill>
                  <a:srgbClr val="000000">
                    <a:lumMod val="75000"/>
                    <a:lumOff val="25000"/>
                  </a:srgbClr>
                </a:solidFill>
              </a:rPr>
              <a:t>WWW.HUCAMA.COM</a:t>
            </a:r>
            <a:endParaRPr lang="en-US" dirty="0">
              <a:solidFill>
                <a:srgbClr val="000000">
                  <a:lumMod val="75000"/>
                  <a:lumOff val="25000"/>
                </a:srgbClr>
              </a:solidFill>
            </a:endParaRPr>
          </a:p>
        </p:txBody>
      </p:sp>
      <p:sp>
        <p:nvSpPr>
          <p:cNvPr id="4" name="Pladsholder til slidenummer 3"/>
          <p:cNvSpPr>
            <a:spLocks noGrp="1"/>
          </p:cNvSpPr>
          <p:nvPr>
            <p:ph type="sldNum" sz="quarter" idx="4"/>
          </p:nvPr>
        </p:nvSpPr>
        <p:spPr/>
        <p:txBody>
          <a:bodyPr/>
          <a:lstStyle/>
          <a:p>
            <a:fld id="{94B76274-644E-A243-B157-AB2A0637F1FA}" type="slidenum">
              <a:rPr lang="en-US" smtClean="0">
                <a:solidFill>
                  <a:srgbClr val="BFCB26"/>
                </a:solidFill>
              </a:rPr>
              <a:pPr/>
              <a:t>37</a:t>
            </a:fld>
            <a:endParaRPr lang="en-US" dirty="0">
              <a:solidFill>
                <a:srgbClr val="BFCB26"/>
              </a:solidFill>
            </a:endParaRPr>
          </a:p>
        </p:txBody>
      </p:sp>
      <p:pic>
        <p:nvPicPr>
          <p:cNvPr id="7" name="Pladsholder til indhold 6"/>
          <p:cNvPicPr>
            <a:picLocks noGrp="1" noChangeAspect="1"/>
          </p:cNvPicPr>
          <p:nvPr>
            <p:ph idx="1"/>
          </p:nvPr>
        </p:nvPicPr>
        <p:blipFill rotWithShape="1">
          <a:blip r:embed="rId2"/>
          <a:srcRect l="2353" t="54456" b="2440"/>
          <a:stretch/>
        </p:blipFill>
        <p:spPr>
          <a:xfrm>
            <a:off x="612780" y="1791221"/>
            <a:ext cx="6752456" cy="1268641"/>
          </a:xfrm>
          <a:prstGeom prst="rect">
            <a:avLst/>
          </a:prstGeom>
        </p:spPr>
      </p:pic>
      <p:sp>
        <p:nvSpPr>
          <p:cNvPr id="8" name="Titel 7"/>
          <p:cNvSpPr>
            <a:spLocks noGrp="1"/>
          </p:cNvSpPr>
          <p:nvPr>
            <p:ph type="title"/>
          </p:nvPr>
        </p:nvSpPr>
        <p:spPr/>
        <p:txBody>
          <a:bodyPr/>
          <a:lstStyle/>
          <a:p>
            <a:endParaRPr lang="da-DK" dirty="0"/>
          </a:p>
        </p:txBody>
      </p:sp>
      <p:pic>
        <p:nvPicPr>
          <p:cNvPr id="9" name="Billede 8"/>
          <p:cNvPicPr>
            <a:picLocks noChangeAspect="1"/>
          </p:cNvPicPr>
          <p:nvPr/>
        </p:nvPicPr>
        <p:blipFill rotWithShape="1">
          <a:blip r:embed="rId3"/>
          <a:srcRect l="1260" t="25964"/>
          <a:stretch/>
        </p:blipFill>
        <p:spPr>
          <a:xfrm>
            <a:off x="2152415" y="3368634"/>
            <a:ext cx="6602278" cy="2799595"/>
          </a:xfrm>
          <a:prstGeom prst="rect">
            <a:avLst/>
          </a:prstGeom>
        </p:spPr>
      </p:pic>
    </p:spTree>
    <p:extLst>
      <p:ext uri="{BB962C8B-B14F-4D97-AF65-F5344CB8AC3E}">
        <p14:creationId xmlns:p14="http://schemas.microsoft.com/office/powerpoint/2010/main" val="2591572186"/>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3"/>
          </p:nvPr>
        </p:nvSpPr>
        <p:spPr/>
        <p:txBody>
          <a:bodyPr/>
          <a:lstStyle/>
          <a:p>
            <a:r>
              <a:rPr lang="da-DK">
                <a:solidFill>
                  <a:srgbClr val="000000">
                    <a:lumMod val="75000"/>
                    <a:lumOff val="25000"/>
                  </a:srgbClr>
                </a:solidFill>
              </a:rPr>
              <a:t>WWW.HUCAMA.COM</a:t>
            </a:r>
            <a:endParaRPr lang="en-US" dirty="0">
              <a:solidFill>
                <a:srgbClr val="000000">
                  <a:lumMod val="75000"/>
                  <a:lumOff val="25000"/>
                </a:srgbClr>
              </a:solidFill>
            </a:endParaRPr>
          </a:p>
        </p:txBody>
      </p:sp>
      <p:sp>
        <p:nvSpPr>
          <p:cNvPr id="4" name="Pladsholder til slidenummer 3"/>
          <p:cNvSpPr>
            <a:spLocks noGrp="1"/>
          </p:cNvSpPr>
          <p:nvPr>
            <p:ph type="sldNum" sz="quarter" idx="4"/>
          </p:nvPr>
        </p:nvSpPr>
        <p:spPr/>
        <p:txBody>
          <a:bodyPr/>
          <a:lstStyle/>
          <a:p>
            <a:fld id="{94B76274-644E-A243-B157-AB2A0637F1FA}" type="slidenum">
              <a:rPr lang="en-US" smtClean="0">
                <a:solidFill>
                  <a:srgbClr val="BFCB26"/>
                </a:solidFill>
              </a:rPr>
              <a:pPr/>
              <a:t>38</a:t>
            </a:fld>
            <a:endParaRPr lang="en-US" dirty="0">
              <a:solidFill>
                <a:srgbClr val="BFCB26"/>
              </a:solidFill>
            </a:endParaRPr>
          </a:p>
        </p:txBody>
      </p:sp>
      <p:sp>
        <p:nvSpPr>
          <p:cNvPr id="5" name="Titel 4"/>
          <p:cNvSpPr>
            <a:spLocks noGrp="1"/>
          </p:cNvSpPr>
          <p:nvPr>
            <p:ph type="title"/>
          </p:nvPr>
        </p:nvSpPr>
        <p:spPr/>
        <p:txBody>
          <a:bodyPr/>
          <a:lstStyle/>
          <a:p>
            <a:r>
              <a:rPr lang="en-US" dirty="0"/>
              <a:t>Individuals who will grow in the right direction</a:t>
            </a:r>
            <a:endParaRPr lang="da-DK" dirty="0"/>
          </a:p>
        </p:txBody>
      </p:sp>
      <p:sp>
        <p:nvSpPr>
          <p:cNvPr id="7" name="Pladsholder til indhold 6"/>
          <p:cNvSpPr>
            <a:spLocks noGrp="1"/>
          </p:cNvSpPr>
          <p:nvPr>
            <p:ph idx="1"/>
          </p:nvPr>
        </p:nvSpPr>
        <p:spPr/>
        <p:txBody>
          <a:bodyPr/>
          <a:lstStyle/>
          <a:p>
            <a:endParaRPr lang="da-DK"/>
          </a:p>
        </p:txBody>
      </p:sp>
      <p:pic>
        <p:nvPicPr>
          <p:cNvPr id="8" name="Billede 7"/>
          <p:cNvPicPr/>
          <p:nvPr/>
        </p:nvPicPr>
        <p:blipFill>
          <a:blip r:embed="rId3"/>
          <a:stretch/>
        </p:blipFill>
        <p:spPr>
          <a:xfrm>
            <a:off x="1081554" y="1802973"/>
            <a:ext cx="6767640" cy="4060440"/>
          </a:xfrm>
          <a:prstGeom prst="rect">
            <a:avLst/>
          </a:prstGeom>
          <a:ln>
            <a:noFill/>
          </a:ln>
        </p:spPr>
      </p:pic>
    </p:spTree>
    <p:extLst>
      <p:ext uri="{BB962C8B-B14F-4D97-AF65-F5344CB8AC3E}">
        <p14:creationId xmlns:p14="http://schemas.microsoft.com/office/powerpoint/2010/main" val="1513137986"/>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618" y="116638"/>
            <a:ext cx="5759661" cy="3455797"/>
          </a:xfrm>
        </p:spPr>
      </p:pic>
      <p:sp>
        <p:nvSpPr>
          <p:cNvPr id="3" name="Pladsholder til sidefod 2"/>
          <p:cNvSpPr>
            <a:spLocks noGrp="1"/>
          </p:cNvSpPr>
          <p:nvPr>
            <p:ph type="ftr" sz="quarter" idx="3"/>
          </p:nvPr>
        </p:nvSpPr>
        <p:spPr/>
        <p:txBody>
          <a:bodyPr/>
          <a:lstStyle/>
          <a:p>
            <a:r>
              <a:rPr lang="da-DK">
                <a:solidFill>
                  <a:srgbClr val="000000">
                    <a:lumMod val="75000"/>
                    <a:lumOff val="25000"/>
                  </a:srgbClr>
                </a:solidFill>
              </a:rPr>
              <a:t>WWW.HUCAMA.COM</a:t>
            </a:r>
            <a:endParaRPr lang="en-US" dirty="0">
              <a:solidFill>
                <a:srgbClr val="000000">
                  <a:lumMod val="75000"/>
                  <a:lumOff val="25000"/>
                </a:srgbClr>
              </a:solidFill>
            </a:endParaRPr>
          </a:p>
        </p:txBody>
      </p:sp>
      <p:sp>
        <p:nvSpPr>
          <p:cNvPr id="4" name="Pladsholder til slidenummer 3"/>
          <p:cNvSpPr>
            <a:spLocks noGrp="1"/>
          </p:cNvSpPr>
          <p:nvPr>
            <p:ph type="sldNum" sz="quarter" idx="4"/>
          </p:nvPr>
        </p:nvSpPr>
        <p:spPr/>
        <p:txBody>
          <a:bodyPr/>
          <a:lstStyle/>
          <a:p>
            <a:fld id="{94B76274-644E-A243-B157-AB2A0637F1FA}" type="slidenum">
              <a:rPr lang="en-US" smtClean="0">
                <a:solidFill>
                  <a:srgbClr val="BFCB26"/>
                </a:solidFill>
              </a:rPr>
              <a:pPr/>
              <a:t>39</a:t>
            </a:fld>
            <a:endParaRPr lang="en-US" dirty="0">
              <a:solidFill>
                <a:srgbClr val="BFCB26"/>
              </a:solidFill>
            </a:endParaRPr>
          </a:p>
        </p:txBody>
      </p:sp>
      <p:pic>
        <p:nvPicPr>
          <p:cNvPr id="7" name="Pladsholder til indhold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375720" y="3562992"/>
            <a:ext cx="5364681" cy="3218808"/>
          </a:xfrm>
          <a:prstGeom prst="rect">
            <a:avLst/>
          </a:prstGeom>
          <a:solidFill>
            <a:schemeClr val="bg1"/>
          </a:solidFill>
          <a:ln w="9525">
            <a:noFill/>
            <a:miter lim="800000"/>
            <a:headEnd/>
            <a:tailEnd/>
          </a:ln>
        </p:spPr>
      </p:pic>
      <p:sp>
        <p:nvSpPr>
          <p:cNvPr id="2" name="Arrow: Left-Up 1">
            <a:extLst>
              <a:ext uri="{FF2B5EF4-FFF2-40B4-BE49-F238E27FC236}">
                <a16:creationId xmlns:a16="http://schemas.microsoft.com/office/drawing/2014/main" id="{D0891211-51FB-45CA-9386-8A14E1F2C06A}"/>
              </a:ext>
            </a:extLst>
          </p:cNvPr>
          <p:cNvSpPr/>
          <p:nvPr/>
        </p:nvSpPr>
        <p:spPr bwMode="auto">
          <a:xfrm rot="5400000">
            <a:off x="1465545" y="3471374"/>
            <a:ext cx="1202499" cy="1553227"/>
          </a:xfrm>
          <a:prstGeom prst="leftUpArrow">
            <a:avLst/>
          </a:prstGeom>
          <a:solidFill>
            <a:schemeClr val="accent2"/>
          </a:solidFill>
          <a:ln w="9525" cap="flat" cmpd="sng" algn="ctr">
            <a:no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79400" marR="0" indent="-279400" algn="l" defTabSz="873125" rtl="0" eaLnBrk="0" fontAlgn="base" latinLnBrk="0" hangingPunct="0">
              <a:lnSpc>
                <a:spcPts val="3600"/>
              </a:lnSpc>
              <a:spcBef>
                <a:spcPct val="0"/>
              </a:spcBef>
              <a:spcAft>
                <a:spcPct val="0"/>
              </a:spcAft>
              <a:buClr>
                <a:srgbClr val="990000"/>
              </a:buClr>
              <a:buSzPct val="80000"/>
              <a:buFont typeface="Times" pitchFamily="29" charset="0"/>
              <a:buNone/>
              <a:tabLst/>
            </a:pPr>
            <a:endParaRPr kumimoji="0" lang="da-DK" sz="1400" b="0" i="0" u="none" strike="noStrike" cap="none" normalizeH="0" baseline="0">
              <a:ln>
                <a:noFill/>
              </a:ln>
              <a:solidFill>
                <a:schemeClr val="tx1"/>
              </a:solidFill>
              <a:effectLst/>
              <a:latin typeface="BG Headline" pitchFamily="1" charset="0"/>
            </a:endParaRPr>
          </a:p>
        </p:txBody>
      </p:sp>
    </p:spTree>
    <p:extLst>
      <p:ext uri="{BB962C8B-B14F-4D97-AF65-F5344CB8AC3E}">
        <p14:creationId xmlns:p14="http://schemas.microsoft.com/office/powerpoint/2010/main" val="3141965346"/>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53369" y="2775545"/>
            <a:ext cx="7877063" cy="1815882"/>
          </a:xfrm>
          <a:prstGeom prst="rect">
            <a:avLst/>
          </a:prstGeom>
        </p:spPr>
        <p:txBody>
          <a:bodyPr wrap="square">
            <a:spAutoFit/>
          </a:bodyPr>
          <a:lstStyle/>
          <a:p>
            <a:r>
              <a:rPr lang="en-US" sz="2800" dirty="0">
                <a:solidFill>
                  <a:srgbClr val="000000"/>
                </a:solidFill>
                <a:latin typeface="Calibri" panose="020F0502020204030204" pitchFamily="34" charset="0"/>
              </a:rPr>
              <a:t>GLOBE established nine cultural dimensions that make it possible to capture the similarities and/or differences in norms, values, beliefs –and practices—among societies. </a:t>
            </a:r>
          </a:p>
        </p:txBody>
      </p:sp>
      <p:sp>
        <p:nvSpPr>
          <p:cNvPr id="3" name="Rektangel 2"/>
          <p:cNvSpPr/>
          <p:nvPr/>
        </p:nvSpPr>
        <p:spPr>
          <a:xfrm>
            <a:off x="643503" y="1222095"/>
            <a:ext cx="8287555" cy="784830"/>
          </a:xfrm>
          <a:prstGeom prst="rect">
            <a:avLst/>
          </a:prstGeom>
        </p:spPr>
        <p:txBody>
          <a:bodyPr wrap="square">
            <a:spAutoFit/>
          </a:bodyPr>
          <a:lstStyle/>
          <a:p>
            <a:r>
              <a:rPr lang="en-US" sz="2100" b="1" dirty="0">
                <a:solidFill>
                  <a:srgbClr val="000000"/>
                </a:solidFill>
                <a:latin typeface="Arial" panose="020B0604020202020204" pitchFamily="34" charset="0"/>
              </a:rPr>
              <a:t>Leader Effectiveness and Culture: The GLOBE Study</a:t>
            </a:r>
          </a:p>
          <a:p>
            <a:r>
              <a:rPr lang="en-US" sz="2400" b="1" dirty="0">
                <a:solidFill>
                  <a:srgbClr val="000000"/>
                </a:solidFill>
                <a:latin typeface="Calibri" panose="020F0502020204030204" pitchFamily="34" charset="0"/>
              </a:rPr>
              <a:t>Cultural Dimensions and Culture Clusters</a:t>
            </a:r>
          </a:p>
        </p:txBody>
      </p:sp>
    </p:spTree>
    <p:extLst>
      <p:ext uri="{BB962C8B-B14F-4D97-AF65-F5344CB8AC3E}">
        <p14:creationId xmlns:p14="http://schemas.microsoft.com/office/powerpoint/2010/main" val="3780461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30166-EEAB-4C95-A30A-F6D75F82133F}"/>
              </a:ext>
            </a:extLst>
          </p:cNvPr>
          <p:cNvSpPr>
            <a:spLocks noGrp="1"/>
          </p:cNvSpPr>
          <p:nvPr>
            <p:ph idx="1"/>
          </p:nvPr>
        </p:nvSpPr>
        <p:spPr>
          <a:xfrm>
            <a:off x="612780" y="830349"/>
            <a:ext cx="7378701" cy="5128866"/>
          </a:xfrm>
        </p:spPr>
        <p:txBody>
          <a:bodyPr/>
          <a:lstStyle/>
          <a:p>
            <a:pPr>
              <a:lnSpc>
                <a:spcPct val="100000"/>
              </a:lnSpc>
            </a:pPr>
            <a:endParaRPr lang="en-US" sz="3200" dirty="0"/>
          </a:p>
          <a:p>
            <a:pPr>
              <a:lnSpc>
                <a:spcPct val="100000"/>
              </a:lnSpc>
            </a:pPr>
            <a:r>
              <a:rPr lang="en-US" sz="3200" dirty="0"/>
              <a:t>What is organizational culture?</a:t>
            </a:r>
          </a:p>
          <a:p>
            <a:pPr lvl="1">
              <a:lnSpc>
                <a:spcPct val="100000"/>
              </a:lnSpc>
            </a:pPr>
            <a:r>
              <a:rPr lang="en-US" sz="3200" dirty="0"/>
              <a:t>It is the working memory of the organization</a:t>
            </a:r>
          </a:p>
          <a:p>
            <a:pPr lvl="1">
              <a:lnSpc>
                <a:spcPct val="100000"/>
              </a:lnSpc>
            </a:pPr>
            <a:endParaRPr lang="en-US" sz="3200" dirty="0"/>
          </a:p>
          <a:p>
            <a:pPr>
              <a:lnSpc>
                <a:spcPct val="100000"/>
              </a:lnSpc>
            </a:pPr>
            <a:r>
              <a:rPr lang="en-US" sz="3200" dirty="0"/>
              <a:t>The stronger the memory the harder the change</a:t>
            </a:r>
          </a:p>
          <a:p>
            <a:pPr lvl="1">
              <a:lnSpc>
                <a:spcPct val="100000"/>
              </a:lnSpc>
            </a:pPr>
            <a:r>
              <a:rPr lang="en-US" sz="3200" dirty="0"/>
              <a:t>We identify the new role models already imbedded in the organization</a:t>
            </a:r>
          </a:p>
          <a:p>
            <a:endParaRPr lang="en-US" sz="3200" dirty="0"/>
          </a:p>
          <a:p>
            <a:endParaRPr lang="en-US" sz="3200" dirty="0"/>
          </a:p>
        </p:txBody>
      </p:sp>
      <p:sp>
        <p:nvSpPr>
          <p:cNvPr id="3" name="Footer Placeholder 2">
            <a:extLst>
              <a:ext uri="{FF2B5EF4-FFF2-40B4-BE49-F238E27FC236}">
                <a16:creationId xmlns:a16="http://schemas.microsoft.com/office/drawing/2014/main" id="{39205BA8-CB93-4082-93EA-CBF58354CFAA}"/>
              </a:ext>
            </a:extLst>
          </p:cNvPr>
          <p:cNvSpPr>
            <a:spLocks noGrp="1"/>
          </p:cNvSpPr>
          <p:nvPr>
            <p:ph type="ftr" sz="quarter" idx="3"/>
          </p:nvPr>
        </p:nvSpPr>
        <p:spPr/>
        <p:txBody>
          <a:bodyPr/>
          <a:lstStyle/>
          <a:p>
            <a:r>
              <a:rPr lang="da-DK">
                <a:solidFill>
                  <a:srgbClr val="000000">
                    <a:lumMod val="75000"/>
                    <a:lumOff val="25000"/>
                  </a:srgbClr>
                </a:solidFill>
              </a:rPr>
              <a:t>WWW.HUCAMA.COM</a:t>
            </a:r>
            <a:endParaRPr lang="en-US" dirty="0">
              <a:solidFill>
                <a:srgbClr val="000000">
                  <a:lumMod val="75000"/>
                  <a:lumOff val="25000"/>
                </a:srgbClr>
              </a:solidFill>
            </a:endParaRPr>
          </a:p>
        </p:txBody>
      </p:sp>
      <p:sp>
        <p:nvSpPr>
          <p:cNvPr id="4" name="Slide Number Placeholder 3">
            <a:extLst>
              <a:ext uri="{FF2B5EF4-FFF2-40B4-BE49-F238E27FC236}">
                <a16:creationId xmlns:a16="http://schemas.microsoft.com/office/drawing/2014/main" id="{599BC702-AE04-4088-B29B-74680073145B}"/>
              </a:ext>
            </a:extLst>
          </p:cNvPr>
          <p:cNvSpPr>
            <a:spLocks noGrp="1"/>
          </p:cNvSpPr>
          <p:nvPr>
            <p:ph type="sldNum" sz="quarter" idx="4"/>
          </p:nvPr>
        </p:nvSpPr>
        <p:spPr/>
        <p:txBody>
          <a:bodyPr/>
          <a:lstStyle/>
          <a:p>
            <a:fld id="{94B76274-644E-A243-B157-AB2A0637F1FA}" type="slidenum">
              <a:rPr lang="en-US" smtClean="0">
                <a:solidFill>
                  <a:srgbClr val="BFCB26"/>
                </a:solidFill>
              </a:rPr>
              <a:pPr/>
              <a:t>40</a:t>
            </a:fld>
            <a:endParaRPr lang="en-US" dirty="0">
              <a:solidFill>
                <a:srgbClr val="BFCB26"/>
              </a:solidFill>
            </a:endParaRPr>
          </a:p>
        </p:txBody>
      </p:sp>
      <p:sp>
        <p:nvSpPr>
          <p:cNvPr id="5" name="Title 4">
            <a:extLst>
              <a:ext uri="{FF2B5EF4-FFF2-40B4-BE49-F238E27FC236}">
                <a16:creationId xmlns:a16="http://schemas.microsoft.com/office/drawing/2014/main" id="{6FBE9800-98C0-440C-929A-AC1C83C89F76}"/>
              </a:ext>
            </a:extLst>
          </p:cNvPr>
          <p:cNvSpPr>
            <a:spLocks noGrp="1"/>
          </p:cNvSpPr>
          <p:nvPr>
            <p:ph type="title"/>
          </p:nvPr>
        </p:nvSpPr>
        <p:spPr>
          <a:xfrm>
            <a:off x="612780" y="116639"/>
            <a:ext cx="7083425" cy="597346"/>
          </a:xfrm>
        </p:spPr>
        <p:txBody>
          <a:bodyPr/>
          <a:lstStyle/>
          <a:p>
            <a:r>
              <a:rPr lang="en-US" sz="3200" dirty="0"/>
              <a:t>Change of culture in organization </a:t>
            </a:r>
          </a:p>
        </p:txBody>
      </p:sp>
    </p:spTree>
    <p:extLst>
      <p:ext uri="{BB962C8B-B14F-4D97-AF65-F5344CB8AC3E}">
        <p14:creationId xmlns:p14="http://schemas.microsoft.com/office/powerpoint/2010/main" val="1777872403"/>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87FA2-40B6-4D5F-9A2E-27A48451ACE3}"/>
              </a:ext>
            </a:extLst>
          </p:cNvPr>
          <p:cNvSpPr>
            <a:spLocks noGrp="1"/>
          </p:cNvSpPr>
          <p:nvPr>
            <p:ph type="title"/>
          </p:nvPr>
        </p:nvSpPr>
        <p:spPr/>
        <p:txBody>
          <a:bodyPr/>
          <a:lstStyle/>
          <a:p>
            <a:r>
              <a:rPr lang="da-DK" dirty="0" err="1"/>
              <a:t>Thank</a:t>
            </a:r>
            <a:r>
              <a:rPr lang="da-DK" dirty="0"/>
              <a:t> </a:t>
            </a:r>
            <a:r>
              <a:rPr lang="da-DK" dirty="0" err="1"/>
              <a:t>you</a:t>
            </a:r>
            <a:endParaRPr lang="da-DK" dirty="0"/>
          </a:p>
        </p:txBody>
      </p:sp>
      <p:sp>
        <p:nvSpPr>
          <p:cNvPr id="3" name="Content Placeholder 2">
            <a:extLst>
              <a:ext uri="{FF2B5EF4-FFF2-40B4-BE49-F238E27FC236}">
                <a16:creationId xmlns:a16="http://schemas.microsoft.com/office/drawing/2014/main" id="{5E00642D-A7C4-45C7-8043-DE65446E206E}"/>
              </a:ext>
            </a:extLst>
          </p:cNvPr>
          <p:cNvSpPr>
            <a:spLocks noGrp="1"/>
          </p:cNvSpPr>
          <p:nvPr>
            <p:ph idx="1"/>
          </p:nvPr>
        </p:nvSpPr>
        <p:spPr/>
        <p:txBody>
          <a:bodyPr anchor="ctr"/>
          <a:lstStyle/>
          <a:p>
            <a:pPr algn="ctr"/>
            <a:r>
              <a:rPr lang="da-DK" sz="6000" dirty="0"/>
              <a:t> </a:t>
            </a:r>
            <a:r>
              <a:rPr lang="da-DK" sz="6000" dirty="0" err="1"/>
              <a:t>Questions</a:t>
            </a:r>
            <a:r>
              <a:rPr lang="da-DK" sz="6000" dirty="0"/>
              <a:t>?</a:t>
            </a:r>
          </a:p>
        </p:txBody>
      </p:sp>
      <p:sp>
        <p:nvSpPr>
          <p:cNvPr id="4" name="Footer Placeholder 3">
            <a:extLst>
              <a:ext uri="{FF2B5EF4-FFF2-40B4-BE49-F238E27FC236}">
                <a16:creationId xmlns:a16="http://schemas.microsoft.com/office/drawing/2014/main" id="{79172EFD-C273-4FE8-84C1-94B1DB1D0B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C414CB-B471-4B21-A108-169AC5439585}"/>
              </a:ext>
            </a:extLst>
          </p:cNvPr>
          <p:cNvSpPr>
            <a:spLocks noGrp="1"/>
          </p:cNvSpPr>
          <p:nvPr>
            <p:ph type="sldNum" sz="quarter" idx="12"/>
          </p:nvPr>
        </p:nvSpPr>
        <p:spPr/>
        <p:txBody>
          <a:bodyPr/>
          <a:lstStyle/>
          <a:p>
            <a:fld id="{F59223FB-D1FE-41FB-817A-48F271A6A692}" type="slidenum">
              <a:rPr lang="en-US" smtClean="0"/>
              <a:t>41</a:t>
            </a:fld>
            <a:endParaRPr lang="en-US"/>
          </a:p>
        </p:txBody>
      </p:sp>
    </p:spTree>
    <p:extLst>
      <p:ext uri="{BB962C8B-B14F-4D97-AF65-F5344CB8AC3E}">
        <p14:creationId xmlns:p14="http://schemas.microsoft.com/office/powerpoint/2010/main" val="864701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41697A8-12EF-40AA-ABBE-750A12C66902}"/>
              </a:ext>
            </a:extLst>
          </p:cNvPr>
          <p:cNvPicPr>
            <a:picLocks noGrp="1" noChangeAspect="1"/>
          </p:cNvPicPr>
          <p:nvPr>
            <p:ph idx="1"/>
          </p:nvPr>
        </p:nvPicPr>
        <p:blipFill>
          <a:blip r:embed="rId3"/>
          <a:stretch>
            <a:fillRect/>
          </a:stretch>
        </p:blipFill>
        <p:spPr>
          <a:xfrm>
            <a:off x="893848" y="1453414"/>
            <a:ext cx="7389727" cy="4519610"/>
          </a:xfrm>
          <a:prstGeom prst="rect">
            <a:avLst/>
          </a:prstGeom>
        </p:spPr>
      </p:pic>
      <p:sp>
        <p:nvSpPr>
          <p:cNvPr id="4" name="Footer Placeholder 3">
            <a:extLst>
              <a:ext uri="{FF2B5EF4-FFF2-40B4-BE49-F238E27FC236}">
                <a16:creationId xmlns:a16="http://schemas.microsoft.com/office/drawing/2014/main" id="{437E507E-6DBC-488E-B3D8-7AB02BECA3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8DBFCB-D829-4491-967A-60D1A80A95F2}"/>
              </a:ext>
            </a:extLst>
          </p:cNvPr>
          <p:cNvSpPr>
            <a:spLocks noGrp="1"/>
          </p:cNvSpPr>
          <p:nvPr>
            <p:ph type="sldNum" sz="quarter" idx="12"/>
          </p:nvPr>
        </p:nvSpPr>
        <p:spPr/>
        <p:txBody>
          <a:bodyPr/>
          <a:lstStyle/>
          <a:p>
            <a:fld id="{F59223FB-D1FE-41FB-817A-48F271A6A692}" type="slidenum">
              <a:rPr lang="en-US" smtClean="0"/>
              <a:t>42</a:t>
            </a:fld>
            <a:endParaRPr lang="en-US"/>
          </a:p>
        </p:txBody>
      </p:sp>
    </p:spTree>
    <p:extLst>
      <p:ext uri="{BB962C8B-B14F-4D97-AF65-F5344CB8AC3E}">
        <p14:creationId xmlns:p14="http://schemas.microsoft.com/office/powerpoint/2010/main" val="165428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2286392879"/>
              </p:ext>
            </p:extLst>
          </p:nvPr>
        </p:nvGraphicFramePr>
        <p:xfrm>
          <a:off x="325677" y="125260"/>
          <a:ext cx="7415408" cy="6622732"/>
        </p:xfrm>
        <a:graphic>
          <a:graphicData uri="http://schemas.openxmlformats.org/drawingml/2006/table">
            <a:tbl>
              <a:tblPr firstRow="1" bandRow="1">
                <a:tableStyleId>{5C22544A-7EE6-4342-B048-85BDC9FD1C3A}</a:tableStyleId>
              </a:tblPr>
              <a:tblGrid>
                <a:gridCol w="2340815">
                  <a:extLst>
                    <a:ext uri="{9D8B030D-6E8A-4147-A177-3AD203B41FA5}">
                      <a16:colId xmlns:a16="http://schemas.microsoft.com/office/drawing/2014/main" val="20000"/>
                    </a:ext>
                  </a:extLst>
                </a:gridCol>
                <a:gridCol w="5074593">
                  <a:extLst>
                    <a:ext uri="{9D8B030D-6E8A-4147-A177-3AD203B41FA5}">
                      <a16:colId xmlns:a16="http://schemas.microsoft.com/office/drawing/2014/main" val="20001"/>
                    </a:ext>
                  </a:extLst>
                </a:gridCol>
              </a:tblGrid>
              <a:tr h="335756">
                <a:tc>
                  <a:txBody>
                    <a:bodyPr/>
                    <a:lstStyle/>
                    <a:p>
                      <a:endParaRPr lang="en-US" sz="1400" dirty="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0"/>
                  </a:ext>
                </a:extLst>
              </a:tr>
              <a:tr h="487537">
                <a:tc>
                  <a:txBody>
                    <a:bodyPr/>
                    <a:lstStyle/>
                    <a:p>
                      <a:r>
                        <a:rPr lang="en-US" sz="1400" b="1" i="0" u="none" strike="noStrike" baseline="0" dirty="0">
                          <a:solidFill>
                            <a:srgbClr val="000000"/>
                          </a:solidFill>
                          <a:latin typeface="Calibri" panose="020F0502020204030204" pitchFamily="34" charset="0"/>
                        </a:rPr>
                        <a:t>Power Distance </a:t>
                      </a:r>
                      <a:endParaRPr lang="en-US" sz="1400" dirty="0"/>
                    </a:p>
                  </a:txBody>
                  <a:tcPr marL="68580" marR="68580" marT="34290" marB="34290"/>
                </a:tc>
                <a:tc>
                  <a:txBody>
                    <a:bodyPr/>
                    <a:lstStyle/>
                    <a:p>
                      <a:r>
                        <a:rPr lang="en-US" sz="1400" b="0" i="0" u="none" strike="noStrike" baseline="0" dirty="0">
                          <a:solidFill>
                            <a:srgbClr val="000000"/>
                          </a:solidFill>
                          <a:latin typeface="Calibri" panose="020F0502020204030204" pitchFamily="34" charset="0"/>
                        </a:rPr>
                        <a:t>The degree to which members of a collective expect</a:t>
                      </a:r>
                    </a:p>
                    <a:p>
                      <a:r>
                        <a:rPr lang="en-US" sz="1400" b="0" i="0" u="none" strike="noStrike" baseline="0" dirty="0">
                          <a:solidFill>
                            <a:srgbClr val="000000"/>
                          </a:solidFill>
                          <a:latin typeface="Calibri" panose="020F0502020204030204" pitchFamily="34" charset="0"/>
                        </a:rPr>
                        <a:t>power to be distributed equally</a:t>
                      </a:r>
                    </a:p>
                  </a:txBody>
                  <a:tcPr marL="68580" marR="68580" marT="34290" marB="34290"/>
                </a:tc>
                <a:extLst>
                  <a:ext uri="{0D108BD9-81ED-4DB2-BD59-A6C34878D82A}">
                    <a16:rowId xmlns:a16="http://schemas.microsoft.com/office/drawing/2014/main" val="10001"/>
                  </a:ext>
                </a:extLst>
              </a:tr>
              <a:tr h="689910">
                <a:tc>
                  <a:txBody>
                    <a:bodyPr/>
                    <a:lstStyle/>
                    <a:p>
                      <a:r>
                        <a:rPr lang="en-US" sz="1400" b="1" i="0" u="none" strike="noStrike" baseline="0" dirty="0">
                          <a:solidFill>
                            <a:srgbClr val="000000"/>
                          </a:solidFill>
                          <a:latin typeface="Calibri" panose="020F0502020204030204" pitchFamily="34" charset="0"/>
                        </a:rPr>
                        <a:t>Uncertainty Avoidance </a:t>
                      </a:r>
                      <a:endParaRPr lang="en-US" sz="1400" dirty="0"/>
                    </a:p>
                  </a:txBody>
                  <a:tcPr marL="68580" marR="68580" marT="34290" marB="34290"/>
                </a:tc>
                <a:tc>
                  <a:txBody>
                    <a:bodyPr/>
                    <a:lstStyle/>
                    <a:p>
                      <a:r>
                        <a:rPr lang="en-US" sz="1400" b="0" i="0" u="none" strike="noStrike" baseline="0" dirty="0">
                          <a:solidFill>
                            <a:srgbClr val="000000"/>
                          </a:solidFill>
                          <a:latin typeface="Calibri" panose="020F0502020204030204" pitchFamily="34" charset="0"/>
                        </a:rPr>
                        <a:t>The extent to which a society, organization, or group</a:t>
                      </a:r>
                    </a:p>
                    <a:p>
                      <a:r>
                        <a:rPr lang="en-US" sz="1400" b="0" i="0" u="none" strike="noStrike" baseline="0" dirty="0">
                          <a:solidFill>
                            <a:srgbClr val="000000"/>
                          </a:solidFill>
                          <a:latin typeface="Calibri" panose="020F0502020204030204" pitchFamily="34" charset="0"/>
                        </a:rPr>
                        <a:t>relies on social norms, rules, and procedures to alleviate</a:t>
                      </a:r>
                    </a:p>
                    <a:p>
                      <a:r>
                        <a:rPr lang="en-US" sz="1400" b="0" i="0" u="none" strike="noStrike" baseline="0" dirty="0">
                          <a:solidFill>
                            <a:srgbClr val="000000"/>
                          </a:solidFill>
                          <a:latin typeface="Calibri" panose="020F0502020204030204" pitchFamily="34" charset="0"/>
                        </a:rPr>
                        <a:t>unpredictability of future events.</a:t>
                      </a:r>
                    </a:p>
                  </a:txBody>
                  <a:tcPr marL="68580" marR="68580" marT="34290" marB="34290"/>
                </a:tc>
                <a:extLst>
                  <a:ext uri="{0D108BD9-81ED-4DB2-BD59-A6C34878D82A}">
                    <a16:rowId xmlns:a16="http://schemas.microsoft.com/office/drawing/2014/main" val="10002"/>
                  </a:ext>
                </a:extLst>
              </a:tr>
              <a:tr h="689910">
                <a:tc>
                  <a:txBody>
                    <a:bodyPr/>
                    <a:lstStyle/>
                    <a:p>
                      <a:r>
                        <a:rPr lang="en-US" sz="1400" b="1" i="0" u="none" strike="noStrike" baseline="0" dirty="0">
                          <a:solidFill>
                            <a:srgbClr val="000000"/>
                          </a:solidFill>
                          <a:latin typeface="Calibri" panose="020F0502020204030204" pitchFamily="34" charset="0"/>
                        </a:rPr>
                        <a:t>Humane Orientation </a:t>
                      </a:r>
                      <a:endParaRPr lang="en-US" sz="1400" dirty="0"/>
                    </a:p>
                  </a:txBody>
                  <a:tcPr marL="68580" marR="68580" marT="34290" marB="34290"/>
                </a:tc>
                <a:tc>
                  <a:txBody>
                    <a:bodyPr/>
                    <a:lstStyle/>
                    <a:p>
                      <a:r>
                        <a:rPr lang="en-US" sz="1400" b="0" i="0" u="none" strike="noStrike" baseline="0" dirty="0">
                          <a:solidFill>
                            <a:srgbClr val="000000"/>
                          </a:solidFill>
                          <a:latin typeface="Calibri" panose="020F0502020204030204" pitchFamily="34" charset="0"/>
                        </a:rPr>
                        <a:t>The degree to which a collective encourages and rewards</a:t>
                      </a:r>
                    </a:p>
                    <a:p>
                      <a:r>
                        <a:rPr lang="en-US" sz="1400" b="0" i="0" u="none" strike="noStrike" baseline="0" dirty="0">
                          <a:solidFill>
                            <a:srgbClr val="000000"/>
                          </a:solidFill>
                          <a:latin typeface="Calibri" panose="020F0502020204030204" pitchFamily="34" charset="0"/>
                        </a:rPr>
                        <a:t>individuals for being fair, altruistic, generous, caring, and</a:t>
                      </a:r>
                    </a:p>
                    <a:p>
                      <a:r>
                        <a:rPr lang="en-US" sz="1400" b="0" i="0" u="none" strike="noStrike" baseline="0" dirty="0">
                          <a:solidFill>
                            <a:srgbClr val="000000"/>
                          </a:solidFill>
                          <a:latin typeface="Calibri" panose="020F0502020204030204" pitchFamily="34" charset="0"/>
                        </a:rPr>
                        <a:t>kind to others.</a:t>
                      </a:r>
                    </a:p>
                  </a:txBody>
                  <a:tcPr marL="68580" marR="68580" marT="34290" marB="34290"/>
                </a:tc>
                <a:extLst>
                  <a:ext uri="{0D108BD9-81ED-4DB2-BD59-A6C34878D82A}">
                    <a16:rowId xmlns:a16="http://schemas.microsoft.com/office/drawing/2014/main" val="10003"/>
                  </a:ext>
                </a:extLst>
              </a:tr>
              <a:tr h="689910">
                <a:tc>
                  <a:txBody>
                    <a:bodyPr/>
                    <a:lstStyle/>
                    <a:p>
                      <a:r>
                        <a:rPr lang="en-US" sz="1400" b="1" i="0" u="none" strike="noStrike" baseline="0" dirty="0">
                          <a:solidFill>
                            <a:srgbClr val="000000"/>
                          </a:solidFill>
                          <a:latin typeface="Calibri" panose="020F0502020204030204" pitchFamily="34" charset="0"/>
                        </a:rPr>
                        <a:t>Collectivism I</a:t>
                      </a:r>
                    </a:p>
                    <a:p>
                      <a:r>
                        <a:rPr lang="en-US" sz="1400" b="1" i="0" u="none" strike="noStrike" baseline="0" dirty="0">
                          <a:solidFill>
                            <a:srgbClr val="000000"/>
                          </a:solidFill>
                          <a:latin typeface="Calibri" panose="020F0502020204030204" pitchFamily="34" charset="0"/>
                        </a:rPr>
                        <a:t>(Institutional)</a:t>
                      </a:r>
                    </a:p>
                    <a:p>
                      <a:endParaRPr lang="en-US" sz="1400" dirty="0"/>
                    </a:p>
                  </a:txBody>
                  <a:tcPr marL="68580" marR="68580" marT="34290" marB="34290"/>
                </a:tc>
                <a:tc>
                  <a:txBody>
                    <a:bodyPr/>
                    <a:lstStyle/>
                    <a:p>
                      <a:r>
                        <a:rPr lang="en-US" sz="1400" b="0" i="0" u="none" strike="noStrike" baseline="0" dirty="0">
                          <a:solidFill>
                            <a:srgbClr val="000000"/>
                          </a:solidFill>
                          <a:latin typeface="Calibri" panose="020F0502020204030204" pitchFamily="34" charset="0"/>
                        </a:rPr>
                        <a:t>The degree to which organizational and societal</a:t>
                      </a:r>
                    </a:p>
                    <a:p>
                      <a:r>
                        <a:rPr lang="en-US" sz="1400" b="0" i="0" u="none" strike="noStrike" baseline="0" dirty="0">
                          <a:solidFill>
                            <a:srgbClr val="000000"/>
                          </a:solidFill>
                          <a:latin typeface="Calibri" panose="020F0502020204030204" pitchFamily="34" charset="0"/>
                        </a:rPr>
                        <a:t>institutional practices encourage and reward collective</a:t>
                      </a:r>
                    </a:p>
                    <a:p>
                      <a:r>
                        <a:rPr lang="en-US" sz="1400" b="0" i="0" u="none" strike="noStrike" baseline="0" dirty="0">
                          <a:solidFill>
                            <a:srgbClr val="000000"/>
                          </a:solidFill>
                          <a:latin typeface="Calibri" panose="020F0502020204030204" pitchFamily="34" charset="0"/>
                        </a:rPr>
                        <a:t>distribution of resources and collective action.</a:t>
                      </a:r>
                    </a:p>
                  </a:txBody>
                  <a:tcPr marL="68580" marR="68580" marT="34290" marB="34290"/>
                </a:tc>
                <a:extLst>
                  <a:ext uri="{0D108BD9-81ED-4DB2-BD59-A6C34878D82A}">
                    <a16:rowId xmlns:a16="http://schemas.microsoft.com/office/drawing/2014/main" val="10004"/>
                  </a:ext>
                </a:extLst>
              </a:tr>
              <a:tr h="487537">
                <a:tc>
                  <a:txBody>
                    <a:bodyPr/>
                    <a:lstStyle/>
                    <a:p>
                      <a:r>
                        <a:rPr lang="en-US" sz="1400" b="1" i="0" u="none" strike="noStrike" baseline="0" dirty="0">
                          <a:solidFill>
                            <a:srgbClr val="000000"/>
                          </a:solidFill>
                          <a:latin typeface="Calibri" panose="020F0502020204030204" pitchFamily="34" charset="0"/>
                        </a:rPr>
                        <a:t>Collectivism II (In-Group) </a:t>
                      </a:r>
                      <a:endParaRPr lang="en-US" sz="1400" dirty="0"/>
                    </a:p>
                  </a:txBody>
                  <a:tcPr marL="68580" marR="68580" marT="34290" marB="34290"/>
                </a:tc>
                <a:tc>
                  <a:txBody>
                    <a:bodyPr/>
                    <a:lstStyle/>
                    <a:p>
                      <a:r>
                        <a:rPr lang="en-US" sz="1400" b="0" i="0" u="none" strike="noStrike" baseline="0" dirty="0">
                          <a:solidFill>
                            <a:srgbClr val="000000"/>
                          </a:solidFill>
                          <a:latin typeface="Calibri" panose="020F0502020204030204" pitchFamily="34" charset="0"/>
                        </a:rPr>
                        <a:t>The degree to which individuals express pride, loyalty, and cohesiveness in their organizations or families.</a:t>
                      </a:r>
                    </a:p>
                  </a:txBody>
                  <a:tcPr marL="68580" marR="68580" marT="34290" marB="34290"/>
                </a:tc>
                <a:extLst>
                  <a:ext uri="{0D108BD9-81ED-4DB2-BD59-A6C34878D82A}">
                    <a16:rowId xmlns:a16="http://schemas.microsoft.com/office/drawing/2014/main" val="10005"/>
                  </a:ext>
                </a:extLst>
              </a:tr>
              <a:tr h="689910">
                <a:tc>
                  <a:txBody>
                    <a:bodyPr/>
                    <a:lstStyle/>
                    <a:p>
                      <a:r>
                        <a:rPr lang="en-US" sz="1400" b="1" i="0" u="none" strike="noStrike" baseline="0" dirty="0">
                          <a:solidFill>
                            <a:srgbClr val="000000"/>
                          </a:solidFill>
                          <a:latin typeface="Calibri" panose="020F0502020204030204" pitchFamily="34" charset="0"/>
                        </a:rPr>
                        <a:t>Assertiveness</a:t>
                      </a:r>
                      <a:endParaRPr lang="en-US" sz="1400" dirty="0"/>
                    </a:p>
                  </a:txBody>
                  <a:tcPr marL="68580" marR="68580" marT="34290" marB="34290"/>
                </a:tc>
                <a:tc>
                  <a:txBody>
                    <a:bodyPr/>
                    <a:lstStyle/>
                    <a:p>
                      <a:r>
                        <a:rPr lang="en-US" sz="1400" b="0" i="0" u="none" strike="noStrike" baseline="0" dirty="0">
                          <a:solidFill>
                            <a:srgbClr val="000000"/>
                          </a:solidFill>
                          <a:latin typeface="Calibri" panose="020F0502020204030204" pitchFamily="34" charset="0"/>
                        </a:rPr>
                        <a:t>The degree to which individuals are assertive,</a:t>
                      </a:r>
                    </a:p>
                    <a:p>
                      <a:r>
                        <a:rPr lang="en-US" sz="1400" b="0" i="0" u="none" strike="noStrike" baseline="0" dirty="0">
                          <a:solidFill>
                            <a:srgbClr val="000000"/>
                          </a:solidFill>
                          <a:latin typeface="Calibri" panose="020F0502020204030204" pitchFamily="34" charset="0"/>
                        </a:rPr>
                        <a:t>confrontational, and aggressive in their relationships with</a:t>
                      </a:r>
                    </a:p>
                    <a:p>
                      <a:r>
                        <a:rPr lang="en-US" sz="1400" b="0" i="0" u="none" strike="noStrike" baseline="0" dirty="0">
                          <a:solidFill>
                            <a:srgbClr val="000000"/>
                          </a:solidFill>
                          <a:latin typeface="Calibri" panose="020F0502020204030204" pitchFamily="34" charset="0"/>
                        </a:rPr>
                        <a:t>others.</a:t>
                      </a:r>
                    </a:p>
                  </a:txBody>
                  <a:tcPr marL="68580" marR="68580" marT="34290" marB="34290"/>
                </a:tc>
                <a:extLst>
                  <a:ext uri="{0D108BD9-81ED-4DB2-BD59-A6C34878D82A}">
                    <a16:rowId xmlns:a16="http://schemas.microsoft.com/office/drawing/2014/main" val="10006"/>
                  </a:ext>
                </a:extLst>
              </a:tr>
              <a:tr h="487537">
                <a:tc>
                  <a:txBody>
                    <a:bodyPr/>
                    <a:lstStyle/>
                    <a:p>
                      <a:r>
                        <a:rPr lang="en-US" sz="1400" b="1" i="0" u="none" strike="noStrike" baseline="0" dirty="0">
                          <a:solidFill>
                            <a:srgbClr val="000000"/>
                          </a:solidFill>
                          <a:latin typeface="Calibri" panose="020F0502020204030204" pitchFamily="34" charset="0"/>
                        </a:rPr>
                        <a:t>Gender Egalitarianism </a:t>
                      </a:r>
                      <a:endParaRPr lang="en-US" sz="1400" dirty="0"/>
                    </a:p>
                  </a:txBody>
                  <a:tcPr marL="68580" marR="68580" marT="34290" marB="34290"/>
                </a:tc>
                <a:tc>
                  <a:txBody>
                    <a:bodyPr/>
                    <a:lstStyle/>
                    <a:p>
                      <a:r>
                        <a:rPr lang="en-US" sz="1400" b="0" i="0" u="none" strike="noStrike" baseline="0" dirty="0">
                          <a:solidFill>
                            <a:srgbClr val="000000"/>
                          </a:solidFill>
                          <a:latin typeface="Calibri" panose="020F0502020204030204" pitchFamily="34" charset="0"/>
                        </a:rPr>
                        <a:t>The degree to which a collective minimizes gender</a:t>
                      </a:r>
                    </a:p>
                    <a:p>
                      <a:r>
                        <a:rPr lang="en-US" sz="1400" b="0" i="0" u="none" strike="noStrike" baseline="0" dirty="0">
                          <a:solidFill>
                            <a:srgbClr val="000000"/>
                          </a:solidFill>
                          <a:latin typeface="Calibri" panose="020F0502020204030204" pitchFamily="34" charset="0"/>
                        </a:rPr>
                        <a:t>inequality.</a:t>
                      </a:r>
                    </a:p>
                  </a:txBody>
                  <a:tcPr marL="68580" marR="68580" marT="34290" marB="34290"/>
                </a:tc>
                <a:extLst>
                  <a:ext uri="{0D108BD9-81ED-4DB2-BD59-A6C34878D82A}">
                    <a16:rowId xmlns:a16="http://schemas.microsoft.com/office/drawing/2014/main" val="10007"/>
                  </a:ext>
                </a:extLst>
              </a:tr>
              <a:tr h="689910">
                <a:tc>
                  <a:txBody>
                    <a:bodyPr/>
                    <a:lstStyle/>
                    <a:p>
                      <a:r>
                        <a:rPr lang="en-US" sz="1400" b="1" i="0" u="none" strike="noStrike" baseline="0" dirty="0">
                          <a:solidFill>
                            <a:srgbClr val="000000"/>
                          </a:solidFill>
                          <a:latin typeface="Calibri" panose="020F0502020204030204" pitchFamily="34" charset="0"/>
                        </a:rPr>
                        <a:t>Future Orientation </a:t>
                      </a:r>
                      <a:endParaRPr lang="en-US" sz="1400" dirty="0"/>
                    </a:p>
                  </a:txBody>
                  <a:tcPr marL="68580" marR="68580" marT="34290" marB="34290"/>
                </a:tc>
                <a:tc>
                  <a:txBody>
                    <a:bodyPr/>
                    <a:lstStyle/>
                    <a:p>
                      <a:r>
                        <a:rPr lang="en-US" sz="1400" b="0" i="0" u="none" strike="noStrike" baseline="0" dirty="0">
                          <a:solidFill>
                            <a:srgbClr val="000000"/>
                          </a:solidFill>
                          <a:latin typeface="Calibri" panose="020F0502020204030204" pitchFamily="34" charset="0"/>
                        </a:rPr>
                        <a:t>The extent to which individuals engage in future-oriented</a:t>
                      </a:r>
                    </a:p>
                    <a:p>
                      <a:r>
                        <a:rPr lang="en-US" sz="1400" b="0" i="0" u="none" strike="noStrike" baseline="0" dirty="0">
                          <a:solidFill>
                            <a:srgbClr val="000000"/>
                          </a:solidFill>
                          <a:latin typeface="Calibri" panose="020F0502020204030204" pitchFamily="34" charset="0"/>
                        </a:rPr>
                        <a:t>behaviors such as delaying gratification, planning, and</a:t>
                      </a:r>
                    </a:p>
                    <a:p>
                      <a:r>
                        <a:rPr lang="en-US" sz="1400" b="0" i="0" u="none" strike="noStrike" baseline="0" dirty="0">
                          <a:solidFill>
                            <a:srgbClr val="000000"/>
                          </a:solidFill>
                          <a:latin typeface="Calibri" panose="020F0502020204030204" pitchFamily="34" charset="0"/>
                        </a:rPr>
                        <a:t>investing in the future.</a:t>
                      </a:r>
                    </a:p>
                  </a:txBody>
                  <a:tcPr marL="68580" marR="68580" marT="34290" marB="34290"/>
                </a:tc>
                <a:extLst>
                  <a:ext uri="{0D108BD9-81ED-4DB2-BD59-A6C34878D82A}">
                    <a16:rowId xmlns:a16="http://schemas.microsoft.com/office/drawing/2014/main" val="10008"/>
                  </a:ext>
                </a:extLst>
              </a:tr>
              <a:tr h="892284">
                <a:tc>
                  <a:txBody>
                    <a:bodyPr/>
                    <a:lstStyle/>
                    <a:p>
                      <a:r>
                        <a:rPr lang="en-US" sz="1400" b="1" i="0" u="none" strike="noStrike" baseline="0" dirty="0">
                          <a:solidFill>
                            <a:srgbClr val="000000"/>
                          </a:solidFill>
                          <a:latin typeface="Calibri" panose="020F0502020204030204" pitchFamily="34" charset="0"/>
                        </a:rPr>
                        <a:t>Performance Orientation </a:t>
                      </a:r>
                      <a:endParaRPr lang="en-US" sz="1400" dirty="0"/>
                    </a:p>
                  </a:txBody>
                  <a:tcPr marL="68580" marR="68580" marT="34290" marB="34290"/>
                </a:tc>
                <a:tc>
                  <a:txBody>
                    <a:bodyPr/>
                    <a:lstStyle/>
                    <a:p>
                      <a:r>
                        <a:rPr lang="en-US" sz="1400" b="0" i="0" u="none" strike="noStrike" baseline="0" dirty="0">
                          <a:solidFill>
                            <a:srgbClr val="000000"/>
                          </a:solidFill>
                          <a:latin typeface="Calibri" panose="020F0502020204030204" pitchFamily="34" charset="0"/>
                        </a:rPr>
                        <a:t>The degree to which a collective encourages and rewards</a:t>
                      </a:r>
                    </a:p>
                    <a:p>
                      <a:r>
                        <a:rPr lang="en-US" sz="1400" b="0" i="0" u="none" strike="noStrike" baseline="0" dirty="0">
                          <a:solidFill>
                            <a:srgbClr val="000000"/>
                          </a:solidFill>
                          <a:latin typeface="Calibri" panose="020F0502020204030204" pitchFamily="34" charset="0"/>
                        </a:rPr>
                        <a:t>group members for performance improvement and</a:t>
                      </a:r>
                    </a:p>
                    <a:p>
                      <a:r>
                        <a:rPr lang="en-US" sz="1400" b="0" i="0" u="none" strike="noStrike" baseline="0" dirty="0">
                          <a:solidFill>
                            <a:srgbClr val="000000"/>
                          </a:solidFill>
                          <a:latin typeface="Calibri" panose="020F0502020204030204" pitchFamily="34" charset="0"/>
                        </a:rPr>
                        <a:t>excellence.</a:t>
                      </a:r>
                    </a:p>
                    <a:p>
                      <a:endParaRPr lang="en-US" sz="1400" b="0" i="0" u="none" strike="noStrike" baseline="0" dirty="0">
                        <a:solidFill>
                          <a:srgbClr val="000000"/>
                        </a:solidFill>
                        <a:latin typeface="Calibri" panose="020F0502020204030204" pitchFamily="34" charset="0"/>
                      </a:endParaRPr>
                    </a:p>
                  </a:txBody>
                  <a:tcPr marL="68580" marR="68580" marT="34290" marB="34290"/>
                </a:tc>
                <a:extLst>
                  <a:ext uri="{0D108BD9-81ED-4DB2-BD59-A6C34878D82A}">
                    <a16:rowId xmlns:a16="http://schemas.microsoft.com/office/drawing/2014/main" val="10009"/>
                  </a:ext>
                </a:extLst>
              </a:tr>
              <a:tr h="335756">
                <a:tc gridSpan="2">
                  <a:txBody>
                    <a:bodyPr/>
                    <a:lstStyle/>
                    <a:p>
                      <a:r>
                        <a:rPr lang="en-US" sz="1000" b="0" i="0" u="none" strike="noStrike" baseline="0" dirty="0">
                          <a:solidFill>
                            <a:srgbClr val="000000"/>
                          </a:solidFill>
                          <a:latin typeface="Calibri" panose="020F0502020204030204" pitchFamily="34" charset="0"/>
                        </a:rPr>
                        <a:t>Categories build on findings by Hofstede (1980), Schwartz (1994), Smith (1995), </a:t>
                      </a:r>
                      <a:r>
                        <a:rPr lang="en-US" sz="1000" b="0" i="0" u="none" strike="noStrike" baseline="0" dirty="0" err="1">
                          <a:solidFill>
                            <a:srgbClr val="000000"/>
                          </a:solidFill>
                          <a:latin typeface="Calibri" panose="020F0502020204030204" pitchFamily="34" charset="0"/>
                        </a:rPr>
                        <a:t>Inglehart</a:t>
                      </a:r>
                      <a:r>
                        <a:rPr lang="en-US" sz="1000" b="0" i="0" u="none" strike="noStrike" baseline="0" dirty="0">
                          <a:solidFill>
                            <a:srgbClr val="000000"/>
                          </a:solidFill>
                          <a:latin typeface="Calibri" panose="020F0502020204030204" pitchFamily="34" charset="0"/>
                        </a:rPr>
                        <a:t> (1997), and others. </a:t>
                      </a:r>
                    </a:p>
                  </a:txBody>
                  <a:tcPr marL="68580" marR="68580" marT="34290" marB="34290"/>
                </a:tc>
                <a:tc hMerge="1">
                  <a:txBody>
                    <a:bodyPr/>
                    <a:lstStyle/>
                    <a:p>
                      <a:endParaRPr lang="en-US" b="0" i="0" u="none" strike="noStrike" baseline="0" dirty="0">
                        <a:solidFill>
                          <a:srgbClr val="000000"/>
                        </a:solidFill>
                        <a:latin typeface="Calibri" panose="020F050202020403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4423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921378" y="244013"/>
            <a:ext cx="6843879" cy="6449289"/>
          </a:xfrm>
          <a:prstGeom prst="rect">
            <a:avLst/>
          </a:prstGeom>
        </p:spPr>
      </p:pic>
      <p:sp>
        <p:nvSpPr>
          <p:cNvPr id="3" name="Oval 2">
            <a:extLst>
              <a:ext uri="{FF2B5EF4-FFF2-40B4-BE49-F238E27FC236}">
                <a16:creationId xmlns:a16="http://schemas.microsoft.com/office/drawing/2014/main" id="{1496D749-297C-45F6-B0E5-573C277CD2D1}"/>
              </a:ext>
            </a:extLst>
          </p:cNvPr>
          <p:cNvSpPr/>
          <p:nvPr/>
        </p:nvSpPr>
        <p:spPr bwMode="auto">
          <a:xfrm>
            <a:off x="4935255" y="2517732"/>
            <a:ext cx="2830002" cy="1828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79400" marR="0" indent="-279400" algn="l" defTabSz="873125" rtl="0" eaLnBrk="0" fontAlgn="base" latinLnBrk="0" hangingPunct="0">
              <a:lnSpc>
                <a:spcPts val="3600"/>
              </a:lnSpc>
              <a:spcBef>
                <a:spcPct val="0"/>
              </a:spcBef>
              <a:spcAft>
                <a:spcPct val="0"/>
              </a:spcAft>
              <a:buClr>
                <a:srgbClr val="990000"/>
              </a:buClr>
              <a:buSzPct val="80000"/>
              <a:buFont typeface="Times" pitchFamily="29" charset="0"/>
              <a:buNone/>
              <a:tabLst/>
            </a:pPr>
            <a:endParaRPr kumimoji="0" lang="da-DK" sz="1400" b="0" i="0" u="none" strike="noStrike" cap="none" normalizeH="0" baseline="0">
              <a:ln>
                <a:noFill/>
              </a:ln>
              <a:solidFill>
                <a:schemeClr val="tx1"/>
              </a:solidFill>
              <a:effectLst/>
              <a:latin typeface="BG Headline" pitchFamily="1" charset="0"/>
            </a:endParaRPr>
          </a:p>
        </p:txBody>
      </p:sp>
    </p:spTree>
    <p:extLst>
      <p:ext uri="{BB962C8B-B14F-4D97-AF65-F5344CB8AC3E}">
        <p14:creationId xmlns:p14="http://schemas.microsoft.com/office/powerpoint/2010/main" val="160079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2935577020"/>
              </p:ext>
            </p:extLst>
          </p:nvPr>
        </p:nvGraphicFramePr>
        <p:xfrm>
          <a:off x="350729" y="2229633"/>
          <a:ext cx="8642959" cy="7770654"/>
        </p:xfrm>
        <a:graphic>
          <a:graphicData uri="http://schemas.openxmlformats.org/drawingml/2006/table">
            <a:tbl>
              <a:tblPr firstRow="1" bandRow="1">
                <a:tableStyleId>{5C22544A-7EE6-4342-B048-85BDC9FD1C3A}</a:tableStyleId>
              </a:tblPr>
              <a:tblGrid>
                <a:gridCol w="2728314">
                  <a:extLst>
                    <a:ext uri="{9D8B030D-6E8A-4147-A177-3AD203B41FA5}">
                      <a16:colId xmlns:a16="http://schemas.microsoft.com/office/drawing/2014/main" val="20000"/>
                    </a:ext>
                  </a:extLst>
                </a:gridCol>
                <a:gridCol w="5914645">
                  <a:extLst>
                    <a:ext uri="{9D8B030D-6E8A-4147-A177-3AD203B41FA5}">
                      <a16:colId xmlns:a16="http://schemas.microsoft.com/office/drawing/2014/main" val="20001"/>
                    </a:ext>
                  </a:extLst>
                </a:gridCol>
              </a:tblGrid>
              <a:tr h="349807">
                <a:tc>
                  <a:txBody>
                    <a:bodyPr/>
                    <a:lstStyle/>
                    <a:p>
                      <a:endParaRPr lang="en-US" sz="1100" dirty="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10000"/>
                  </a:ext>
                </a:extLst>
              </a:tr>
              <a:tr h="507940">
                <a:tc>
                  <a:txBody>
                    <a:bodyPr/>
                    <a:lstStyle/>
                    <a:p>
                      <a:r>
                        <a:rPr lang="en-US" sz="3200" b="1" i="0" u="none" strike="noStrike" baseline="0" dirty="0">
                          <a:solidFill>
                            <a:srgbClr val="000000"/>
                          </a:solidFill>
                          <a:latin typeface="Calibri" panose="020F0502020204030204" pitchFamily="34" charset="0"/>
                        </a:rPr>
                        <a:t>Power Distance </a:t>
                      </a:r>
                      <a:endParaRPr lang="en-US" sz="3200" dirty="0"/>
                    </a:p>
                  </a:txBody>
                  <a:tcPr marL="68580" marR="68580" marT="34290" marB="34290"/>
                </a:tc>
                <a:tc>
                  <a:txBody>
                    <a:bodyPr/>
                    <a:lstStyle/>
                    <a:p>
                      <a:r>
                        <a:rPr lang="en-US" sz="3200" b="0" i="0" u="none" strike="noStrike" baseline="0" dirty="0">
                          <a:solidFill>
                            <a:srgbClr val="000000"/>
                          </a:solidFill>
                          <a:latin typeface="Calibri" panose="020F0502020204030204" pitchFamily="34" charset="0"/>
                        </a:rPr>
                        <a:t>The degree to which members of a collective expect power to be distributed equally</a:t>
                      </a:r>
                    </a:p>
                  </a:txBody>
                  <a:tcPr marL="68580" marR="68580" marT="34290" marB="34290"/>
                </a:tc>
                <a:extLst>
                  <a:ext uri="{0D108BD9-81ED-4DB2-BD59-A6C34878D82A}">
                    <a16:rowId xmlns:a16="http://schemas.microsoft.com/office/drawing/2014/main" val="10001"/>
                  </a:ext>
                </a:extLst>
              </a:tr>
              <a:tr h="718783">
                <a:tc>
                  <a:txBody>
                    <a:bodyPr/>
                    <a:lstStyle/>
                    <a:p>
                      <a:r>
                        <a:rPr lang="en-US" sz="1100" b="1" i="0" u="none" strike="noStrike" baseline="0" dirty="0">
                          <a:solidFill>
                            <a:srgbClr val="000000"/>
                          </a:solidFill>
                          <a:latin typeface="Calibri" panose="020F0502020204030204" pitchFamily="34" charset="0"/>
                        </a:rPr>
                        <a:t>Uncertainty Avoidance </a:t>
                      </a:r>
                      <a:endParaRPr lang="en-US" sz="1100" dirty="0"/>
                    </a:p>
                  </a:txBody>
                  <a:tcPr marL="68580" marR="68580" marT="34290" marB="34290"/>
                </a:tc>
                <a:tc>
                  <a:txBody>
                    <a:bodyPr/>
                    <a:lstStyle/>
                    <a:p>
                      <a:r>
                        <a:rPr lang="en-US" sz="1100" b="0" i="0" u="none" strike="noStrike" baseline="0" dirty="0">
                          <a:solidFill>
                            <a:srgbClr val="000000"/>
                          </a:solidFill>
                          <a:latin typeface="Calibri" panose="020F0502020204030204" pitchFamily="34" charset="0"/>
                        </a:rPr>
                        <a:t>The extent to which a society, organization, or group</a:t>
                      </a:r>
                    </a:p>
                    <a:p>
                      <a:r>
                        <a:rPr lang="en-US" sz="1100" b="0" i="0" u="none" strike="noStrike" baseline="0" dirty="0">
                          <a:solidFill>
                            <a:srgbClr val="000000"/>
                          </a:solidFill>
                          <a:latin typeface="Calibri" panose="020F0502020204030204" pitchFamily="34" charset="0"/>
                        </a:rPr>
                        <a:t>relies on social norms, rules, and procedures to alleviate</a:t>
                      </a:r>
                    </a:p>
                    <a:p>
                      <a:r>
                        <a:rPr lang="en-US" sz="1100" b="0" i="0" u="none" strike="noStrike" baseline="0" dirty="0">
                          <a:solidFill>
                            <a:srgbClr val="000000"/>
                          </a:solidFill>
                          <a:latin typeface="Calibri" panose="020F0502020204030204" pitchFamily="34" charset="0"/>
                        </a:rPr>
                        <a:t>unpredictability of future events.</a:t>
                      </a:r>
                    </a:p>
                  </a:txBody>
                  <a:tcPr marL="68580" marR="68580" marT="34290" marB="34290"/>
                </a:tc>
                <a:extLst>
                  <a:ext uri="{0D108BD9-81ED-4DB2-BD59-A6C34878D82A}">
                    <a16:rowId xmlns:a16="http://schemas.microsoft.com/office/drawing/2014/main" val="10002"/>
                  </a:ext>
                </a:extLst>
              </a:tr>
              <a:tr h="718783">
                <a:tc>
                  <a:txBody>
                    <a:bodyPr/>
                    <a:lstStyle/>
                    <a:p>
                      <a:r>
                        <a:rPr lang="en-US" sz="1100" b="1" i="0" u="none" strike="noStrike" baseline="0" dirty="0">
                          <a:solidFill>
                            <a:srgbClr val="000000"/>
                          </a:solidFill>
                          <a:latin typeface="Calibri" panose="020F0502020204030204" pitchFamily="34" charset="0"/>
                        </a:rPr>
                        <a:t>Humane Orientation </a:t>
                      </a:r>
                      <a:endParaRPr lang="en-US" sz="1100" dirty="0"/>
                    </a:p>
                  </a:txBody>
                  <a:tcPr marL="68580" marR="68580" marT="34290" marB="34290"/>
                </a:tc>
                <a:tc>
                  <a:txBody>
                    <a:bodyPr/>
                    <a:lstStyle/>
                    <a:p>
                      <a:r>
                        <a:rPr lang="en-US" sz="1100" b="0" i="0" u="none" strike="noStrike" baseline="0" dirty="0">
                          <a:solidFill>
                            <a:srgbClr val="000000"/>
                          </a:solidFill>
                          <a:latin typeface="Calibri" panose="020F0502020204030204" pitchFamily="34" charset="0"/>
                        </a:rPr>
                        <a:t>The degree to which a collective encourages and rewards</a:t>
                      </a:r>
                    </a:p>
                    <a:p>
                      <a:r>
                        <a:rPr lang="en-US" sz="1100" b="0" i="0" u="none" strike="noStrike" baseline="0" dirty="0">
                          <a:solidFill>
                            <a:srgbClr val="000000"/>
                          </a:solidFill>
                          <a:latin typeface="Calibri" panose="020F0502020204030204" pitchFamily="34" charset="0"/>
                        </a:rPr>
                        <a:t>individuals for being fair, altruistic, generous, caring, and</a:t>
                      </a:r>
                    </a:p>
                    <a:p>
                      <a:r>
                        <a:rPr lang="en-US" sz="1100" b="0" i="0" u="none" strike="noStrike" baseline="0" dirty="0">
                          <a:solidFill>
                            <a:srgbClr val="000000"/>
                          </a:solidFill>
                          <a:latin typeface="Calibri" panose="020F0502020204030204" pitchFamily="34" charset="0"/>
                        </a:rPr>
                        <a:t>kind to others.</a:t>
                      </a:r>
                    </a:p>
                  </a:txBody>
                  <a:tcPr marL="68580" marR="68580" marT="34290" marB="34290"/>
                </a:tc>
                <a:extLst>
                  <a:ext uri="{0D108BD9-81ED-4DB2-BD59-A6C34878D82A}">
                    <a16:rowId xmlns:a16="http://schemas.microsoft.com/office/drawing/2014/main" val="10003"/>
                  </a:ext>
                </a:extLst>
              </a:tr>
              <a:tr h="718783">
                <a:tc>
                  <a:txBody>
                    <a:bodyPr/>
                    <a:lstStyle/>
                    <a:p>
                      <a:r>
                        <a:rPr lang="en-US" sz="1100" b="1" i="0" u="none" strike="noStrike" baseline="0" dirty="0">
                          <a:solidFill>
                            <a:srgbClr val="000000"/>
                          </a:solidFill>
                          <a:latin typeface="Calibri" panose="020F0502020204030204" pitchFamily="34" charset="0"/>
                        </a:rPr>
                        <a:t>Collectivism I</a:t>
                      </a:r>
                    </a:p>
                    <a:p>
                      <a:r>
                        <a:rPr lang="en-US" sz="1100" b="1" i="0" u="none" strike="noStrike" baseline="0" dirty="0">
                          <a:solidFill>
                            <a:srgbClr val="000000"/>
                          </a:solidFill>
                          <a:latin typeface="Calibri" panose="020F0502020204030204" pitchFamily="34" charset="0"/>
                        </a:rPr>
                        <a:t>(Institutional)</a:t>
                      </a:r>
                    </a:p>
                    <a:p>
                      <a:endParaRPr lang="en-US" sz="1100" dirty="0"/>
                    </a:p>
                  </a:txBody>
                  <a:tcPr marL="68580" marR="68580" marT="34290" marB="34290"/>
                </a:tc>
                <a:tc>
                  <a:txBody>
                    <a:bodyPr/>
                    <a:lstStyle/>
                    <a:p>
                      <a:r>
                        <a:rPr lang="en-US" sz="1100" b="0" i="0" u="none" strike="noStrike" baseline="0" dirty="0">
                          <a:solidFill>
                            <a:srgbClr val="000000"/>
                          </a:solidFill>
                          <a:latin typeface="Calibri" panose="020F0502020204030204" pitchFamily="34" charset="0"/>
                        </a:rPr>
                        <a:t>The degree to which organizational and societal</a:t>
                      </a:r>
                    </a:p>
                    <a:p>
                      <a:r>
                        <a:rPr lang="en-US" sz="1100" b="0" i="0" u="none" strike="noStrike" baseline="0" dirty="0">
                          <a:solidFill>
                            <a:srgbClr val="000000"/>
                          </a:solidFill>
                          <a:latin typeface="Calibri" panose="020F0502020204030204" pitchFamily="34" charset="0"/>
                        </a:rPr>
                        <a:t>institutional practices encourage and reward collective</a:t>
                      </a:r>
                    </a:p>
                    <a:p>
                      <a:r>
                        <a:rPr lang="en-US" sz="1100" b="0" i="0" u="none" strike="noStrike" baseline="0" dirty="0">
                          <a:solidFill>
                            <a:srgbClr val="000000"/>
                          </a:solidFill>
                          <a:latin typeface="Calibri" panose="020F0502020204030204" pitchFamily="34" charset="0"/>
                        </a:rPr>
                        <a:t>distribution of resources and collective action.</a:t>
                      </a:r>
                    </a:p>
                  </a:txBody>
                  <a:tcPr marL="68580" marR="68580" marT="34290" marB="34290"/>
                </a:tc>
                <a:extLst>
                  <a:ext uri="{0D108BD9-81ED-4DB2-BD59-A6C34878D82A}">
                    <a16:rowId xmlns:a16="http://schemas.microsoft.com/office/drawing/2014/main" val="10004"/>
                  </a:ext>
                </a:extLst>
              </a:tr>
              <a:tr h="507940">
                <a:tc>
                  <a:txBody>
                    <a:bodyPr/>
                    <a:lstStyle/>
                    <a:p>
                      <a:r>
                        <a:rPr lang="en-US" sz="1100" b="1" i="0" u="none" strike="noStrike" baseline="0" dirty="0">
                          <a:solidFill>
                            <a:srgbClr val="000000"/>
                          </a:solidFill>
                          <a:latin typeface="Calibri" panose="020F0502020204030204" pitchFamily="34" charset="0"/>
                        </a:rPr>
                        <a:t>Collectivism II (In-Group) </a:t>
                      </a:r>
                      <a:endParaRPr lang="en-US" sz="1100" dirty="0"/>
                    </a:p>
                  </a:txBody>
                  <a:tcPr marL="68580" marR="68580" marT="34290" marB="34290"/>
                </a:tc>
                <a:tc>
                  <a:txBody>
                    <a:bodyPr/>
                    <a:lstStyle/>
                    <a:p>
                      <a:r>
                        <a:rPr lang="en-US" sz="1100" b="0" i="0" u="none" strike="noStrike" baseline="0" dirty="0">
                          <a:solidFill>
                            <a:srgbClr val="000000"/>
                          </a:solidFill>
                          <a:latin typeface="Calibri" panose="020F0502020204030204" pitchFamily="34" charset="0"/>
                        </a:rPr>
                        <a:t>The degree to which individuals express pride, loyalty, and cohesiveness in their organizations or families.</a:t>
                      </a:r>
                    </a:p>
                  </a:txBody>
                  <a:tcPr marL="68580" marR="68580" marT="34290" marB="34290"/>
                </a:tc>
                <a:extLst>
                  <a:ext uri="{0D108BD9-81ED-4DB2-BD59-A6C34878D82A}">
                    <a16:rowId xmlns:a16="http://schemas.microsoft.com/office/drawing/2014/main" val="10005"/>
                  </a:ext>
                </a:extLst>
              </a:tr>
              <a:tr h="718783">
                <a:tc>
                  <a:txBody>
                    <a:bodyPr/>
                    <a:lstStyle/>
                    <a:p>
                      <a:r>
                        <a:rPr lang="en-US" sz="1100" b="1" i="0" u="none" strike="noStrike" baseline="0" dirty="0">
                          <a:solidFill>
                            <a:srgbClr val="000000"/>
                          </a:solidFill>
                          <a:latin typeface="Calibri" panose="020F0502020204030204" pitchFamily="34" charset="0"/>
                        </a:rPr>
                        <a:t>Assertiveness</a:t>
                      </a:r>
                      <a:endParaRPr lang="en-US" sz="1100" dirty="0"/>
                    </a:p>
                  </a:txBody>
                  <a:tcPr marL="68580" marR="68580" marT="34290" marB="34290"/>
                </a:tc>
                <a:tc>
                  <a:txBody>
                    <a:bodyPr/>
                    <a:lstStyle/>
                    <a:p>
                      <a:r>
                        <a:rPr lang="en-US" sz="1100" b="0" i="0" u="none" strike="noStrike" baseline="0" dirty="0">
                          <a:solidFill>
                            <a:srgbClr val="000000"/>
                          </a:solidFill>
                          <a:latin typeface="Calibri" panose="020F0502020204030204" pitchFamily="34" charset="0"/>
                        </a:rPr>
                        <a:t>The degree to which individuals are assertive,</a:t>
                      </a:r>
                    </a:p>
                    <a:p>
                      <a:r>
                        <a:rPr lang="en-US" sz="1100" b="0" i="0" u="none" strike="noStrike" baseline="0" dirty="0">
                          <a:solidFill>
                            <a:srgbClr val="000000"/>
                          </a:solidFill>
                          <a:latin typeface="Calibri" panose="020F0502020204030204" pitchFamily="34" charset="0"/>
                        </a:rPr>
                        <a:t>confrontational, and aggressive in their relationships with</a:t>
                      </a:r>
                    </a:p>
                    <a:p>
                      <a:r>
                        <a:rPr lang="en-US" sz="1100" b="0" i="0" u="none" strike="noStrike" baseline="0" dirty="0">
                          <a:solidFill>
                            <a:srgbClr val="000000"/>
                          </a:solidFill>
                          <a:latin typeface="Calibri" panose="020F0502020204030204" pitchFamily="34" charset="0"/>
                        </a:rPr>
                        <a:t>others.</a:t>
                      </a:r>
                    </a:p>
                  </a:txBody>
                  <a:tcPr marL="68580" marR="68580" marT="34290" marB="34290"/>
                </a:tc>
                <a:extLst>
                  <a:ext uri="{0D108BD9-81ED-4DB2-BD59-A6C34878D82A}">
                    <a16:rowId xmlns:a16="http://schemas.microsoft.com/office/drawing/2014/main" val="10006"/>
                  </a:ext>
                </a:extLst>
              </a:tr>
              <a:tr h="507940">
                <a:tc>
                  <a:txBody>
                    <a:bodyPr/>
                    <a:lstStyle/>
                    <a:p>
                      <a:r>
                        <a:rPr lang="en-US" sz="1100" b="1" i="0" u="none" strike="noStrike" baseline="0" dirty="0">
                          <a:solidFill>
                            <a:srgbClr val="000000"/>
                          </a:solidFill>
                          <a:latin typeface="Calibri" panose="020F0502020204030204" pitchFamily="34" charset="0"/>
                        </a:rPr>
                        <a:t>Gender Egalitarianism </a:t>
                      </a:r>
                      <a:endParaRPr lang="en-US" sz="1100" dirty="0"/>
                    </a:p>
                  </a:txBody>
                  <a:tcPr marL="68580" marR="68580" marT="34290" marB="34290"/>
                </a:tc>
                <a:tc>
                  <a:txBody>
                    <a:bodyPr/>
                    <a:lstStyle/>
                    <a:p>
                      <a:r>
                        <a:rPr lang="en-US" sz="1100" b="0" i="0" u="none" strike="noStrike" baseline="0" dirty="0">
                          <a:solidFill>
                            <a:srgbClr val="000000"/>
                          </a:solidFill>
                          <a:latin typeface="Calibri" panose="020F0502020204030204" pitchFamily="34" charset="0"/>
                        </a:rPr>
                        <a:t>The degree to which a collective minimizes gender</a:t>
                      </a:r>
                    </a:p>
                    <a:p>
                      <a:r>
                        <a:rPr lang="en-US" sz="1100" b="0" i="0" u="none" strike="noStrike" baseline="0" dirty="0">
                          <a:solidFill>
                            <a:srgbClr val="000000"/>
                          </a:solidFill>
                          <a:latin typeface="Calibri" panose="020F0502020204030204" pitchFamily="34" charset="0"/>
                        </a:rPr>
                        <a:t>inequality.</a:t>
                      </a:r>
                    </a:p>
                  </a:txBody>
                  <a:tcPr marL="68580" marR="68580" marT="34290" marB="34290"/>
                </a:tc>
                <a:extLst>
                  <a:ext uri="{0D108BD9-81ED-4DB2-BD59-A6C34878D82A}">
                    <a16:rowId xmlns:a16="http://schemas.microsoft.com/office/drawing/2014/main" val="10007"/>
                  </a:ext>
                </a:extLst>
              </a:tr>
              <a:tr h="718783">
                <a:tc>
                  <a:txBody>
                    <a:bodyPr/>
                    <a:lstStyle/>
                    <a:p>
                      <a:r>
                        <a:rPr lang="en-US" sz="1100" b="1" i="0" u="none" strike="noStrike" baseline="0" dirty="0">
                          <a:solidFill>
                            <a:srgbClr val="000000"/>
                          </a:solidFill>
                          <a:latin typeface="Calibri" panose="020F0502020204030204" pitchFamily="34" charset="0"/>
                        </a:rPr>
                        <a:t>Future Orientation </a:t>
                      </a:r>
                      <a:endParaRPr lang="en-US" sz="1100" dirty="0"/>
                    </a:p>
                  </a:txBody>
                  <a:tcPr marL="68580" marR="68580" marT="34290" marB="34290"/>
                </a:tc>
                <a:tc>
                  <a:txBody>
                    <a:bodyPr/>
                    <a:lstStyle/>
                    <a:p>
                      <a:r>
                        <a:rPr lang="en-US" sz="1100" b="0" i="0" u="none" strike="noStrike" baseline="0" dirty="0">
                          <a:solidFill>
                            <a:srgbClr val="000000"/>
                          </a:solidFill>
                          <a:latin typeface="Calibri" panose="020F0502020204030204" pitchFamily="34" charset="0"/>
                        </a:rPr>
                        <a:t>The extent to which individuals engage in future-oriented</a:t>
                      </a:r>
                    </a:p>
                    <a:p>
                      <a:r>
                        <a:rPr lang="en-US" sz="1100" b="0" i="0" u="none" strike="noStrike" baseline="0" dirty="0">
                          <a:solidFill>
                            <a:srgbClr val="000000"/>
                          </a:solidFill>
                          <a:latin typeface="Calibri" panose="020F0502020204030204" pitchFamily="34" charset="0"/>
                        </a:rPr>
                        <a:t>behaviors such as delaying gratification, planning, and</a:t>
                      </a:r>
                    </a:p>
                    <a:p>
                      <a:r>
                        <a:rPr lang="en-US" sz="1100" b="0" i="0" u="none" strike="noStrike" baseline="0" dirty="0">
                          <a:solidFill>
                            <a:srgbClr val="000000"/>
                          </a:solidFill>
                          <a:latin typeface="Calibri" panose="020F0502020204030204" pitchFamily="34" charset="0"/>
                        </a:rPr>
                        <a:t>investing in the future.</a:t>
                      </a:r>
                    </a:p>
                  </a:txBody>
                  <a:tcPr marL="68580" marR="68580" marT="34290" marB="34290"/>
                </a:tc>
                <a:extLst>
                  <a:ext uri="{0D108BD9-81ED-4DB2-BD59-A6C34878D82A}">
                    <a16:rowId xmlns:a16="http://schemas.microsoft.com/office/drawing/2014/main" val="10008"/>
                  </a:ext>
                </a:extLst>
              </a:tr>
              <a:tr h="929625">
                <a:tc>
                  <a:txBody>
                    <a:bodyPr/>
                    <a:lstStyle/>
                    <a:p>
                      <a:r>
                        <a:rPr lang="en-US" sz="1100" b="1" i="0" u="none" strike="noStrike" baseline="0" dirty="0">
                          <a:solidFill>
                            <a:srgbClr val="000000"/>
                          </a:solidFill>
                          <a:latin typeface="Calibri" panose="020F0502020204030204" pitchFamily="34" charset="0"/>
                        </a:rPr>
                        <a:t>Performance Orientation </a:t>
                      </a:r>
                      <a:endParaRPr lang="en-US" sz="1100" dirty="0"/>
                    </a:p>
                  </a:txBody>
                  <a:tcPr marL="68580" marR="68580" marT="34290" marB="34290"/>
                </a:tc>
                <a:tc>
                  <a:txBody>
                    <a:bodyPr/>
                    <a:lstStyle/>
                    <a:p>
                      <a:r>
                        <a:rPr lang="en-US" sz="1100" b="0" i="0" u="none" strike="noStrike" baseline="0" dirty="0">
                          <a:solidFill>
                            <a:srgbClr val="000000"/>
                          </a:solidFill>
                          <a:latin typeface="Calibri" panose="020F0502020204030204" pitchFamily="34" charset="0"/>
                        </a:rPr>
                        <a:t>The degree to which a collective encourages and rewards</a:t>
                      </a:r>
                    </a:p>
                    <a:p>
                      <a:r>
                        <a:rPr lang="en-US" sz="1100" b="0" i="0" u="none" strike="noStrike" baseline="0" dirty="0">
                          <a:solidFill>
                            <a:srgbClr val="000000"/>
                          </a:solidFill>
                          <a:latin typeface="Calibri" panose="020F0502020204030204" pitchFamily="34" charset="0"/>
                        </a:rPr>
                        <a:t>group members for performance improvement and</a:t>
                      </a:r>
                    </a:p>
                    <a:p>
                      <a:r>
                        <a:rPr lang="en-US" sz="1100" b="0" i="0" u="none" strike="noStrike" baseline="0" dirty="0">
                          <a:solidFill>
                            <a:srgbClr val="000000"/>
                          </a:solidFill>
                          <a:latin typeface="Calibri" panose="020F0502020204030204" pitchFamily="34" charset="0"/>
                        </a:rPr>
                        <a:t>excellence.</a:t>
                      </a:r>
                    </a:p>
                    <a:p>
                      <a:endParaRPr lang="en-US" sz="1100" b="0" i="0" u="none" strike="noStrike" baseline="0" dirty="0">
                        <a:solidFill>
                          <a:srgbClr val="000000"/>
                        </a:solidFill>
                        <a:latin typeface="Calibri" panose="020F0502020204030204" pitchFamily="34" charset="0"/>
                      </a:endParaRPr>
                    </a:p>
                  </a:txBody>
                  <a:tcPr marL="68580" marR="68580" marT="34290" marB="34290"/>
                </a:tc>
                <a:extLst>
                  <a:ext uri="{0D108BD9-81ED-4DB2-BD59-A6C34878D82A}">
                    <a16:rowId xmlns:a16="http://schemas.microsoft.com/office/drawing/2014/main" val="10009"/>
                  </a:ext>
                </a:extLst>
              </a:tr>
              <a:tr h="349807">
                <a:tc gridSpan="2">
                  <a:txBody>
                    <a:bodyPr/>
                    <a:lstStyle/>
                    <a:p>
                      <a:r>
                        <a:rPr lang="en-US" sz="800" b="0" i="0" u="none" strike="noStrike" baseline="0" dirty="0">
                          <a:solidFill>
                            <a:srgbClr val="000000"/>
                          </a:solidFill>
                          <a:latin typeface="Calibri" panose="020F0502020204030204" pitchFamily="34" charset="0"/>
                        </a:rPr>
                        <a:t>Categories build on findings by Hofstede (1980), Schwartz (1994), Smith (1995), </a:t>
                      </a:r>
                      <a:r>
                        <a:rPr lang="en-US" sz="800" b="0" i="0" u="none" strike="noStrike" baseline="0" dirty="0" err="1">
                          <a:solidFill>
                            <a:srgbClr val="000000"/>
                          </a:solidFill>
                          <a:latin typeface="Calibri" panose="020F0502020204030204" pitchFamily="34" charset="0"/>
                        </a:rPr>
                        <a:t>Inglehart</a:t>
                      </a:r>
                      <a:r>
                        <a:rPr lang="en-US" sz="800" b="0" i="0" u="none" strike="noStrike" baseline="0" dirty="0">
                          <a:solidFill>
                            <a:srgbClr val="000000"/>
                          </a:solidFill>
                          <a:latin typeface="Calibri" panose="020F0502020204030204" pitchFamily="34" charset="0"/>
                        </a:rPr>
                        <a:t> (1997), and others. </a:t>
                      </a:r>
                    </a:p>
                  </a:txBody>
                  <a:tcPr marL="68580" marR="68580" marT="34290" marB="34290"/>
                </a:tc>
                <a:tc hMerge="1">
                  <a:txBody>
                    <a:bodyPr/>
                    <a:lstStyle/>
                    <a:p>
                      <a:endParaRPr lang="en-US" b="0" i="0" u="none" strike="noStrike" baseline="0" dirty="0">
                        <a:solidFill>
                          <a:srgbClr val="000000"/>
                        </a:solidFill>
                        <a:latin typeface="Calibri" panose="020F050202020403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0881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488514" y="-346027"/>
            <a:ext cx="7878871" cy="7249723"/>
          </a:xfrm>
          <a:prstGeom prst="rect">
            <a:avLst/>
          </a:prstGeom>
        </p:spPr>
      </p:pic>
      <p:pic>
        <p:nvPicPr>
          <p:cNvPr id="3" name="Billede 2"/>
          <p:cNvPicPr>
            <a:picLocks noChangeAspect="1"/>
          </p:cNvPicPr>
          <p:nvPr/>
        </p:nvPicPr>
        <p:blipFill rotWithShape="1">
          <a:blip r:embed="rId4"/>
          <a:srcRect l="1013" t="5053" r="-1" b="86197"/>
          <a:stretch/>
        </p:blipFill>
        <p:spPr>
          <a:xfrm>
            <a:off x="247365" y="5756137"/>
            <a:ext cx="8783900" cy="964406"/>
          </a:xfrm>
          <a:prstGeom prst="rect">
            <a:avLst/>
          </a:prstGeom>
        </p:spPr>
      </p:pic>
      <p:sp>
        <p:nvSpPr>
          <p:cNvPr id="5" name="Ellipse 4"/>
          <p:cNvSpPr/>
          <p:nvPr/>
        </p:nvSpPr>
        <p:spPr bwMode="auto">
          <a:xfrm>
            <a:off x="3109668" y="1759688"/>
            <a:ext cx="685718" cy="545101"/>
          </a:xfrm>
          <a:prstGeom prst="ellipse">
            <a:avLst/>
          </a:prstGeom>
          <a:noFill/>
          <a:ln w="38100" cap="flat" cmpd="sng" algn="ctr">
            <a:solidFill>
              <a:srgbClr val="FF0000"/>
            </a:solidFill>
            <a:prstDash val="solid"/>
            <a:round/>
            <a:headEnd type="none" w="med" len="med"/>
            <a:tailEnd type="none" w="med" len="med"/>
          </a:ln>
          <a:effectLst/>
        </p:spPr>
        <p:txBody>
          <a:bodyPr vert="horz" wrap="square" lIns="87278" tIns="43639" rIns="87278" bIns="43639" numCol="1" rtlCol="0" anchor="t" anchorCtr="0" compatLnSpc="1">
            <a:prstTxWarp prst="textNoShape">
              <a:avLst/>
            </a:prstTxWarp>
          </a:bodyPr>
          <a:lstStyle/>
          <a:p>
            <a:pPr marL="279400" marR="0" indent="-279400" algn="l" defTabSz="873125" rtl="0" eaLnBrk="0" fontAlgn="base" latinLnBrk="0" hangingPunct="0">
              <a:lnSpc>
                <a:spcPts val="3600"/>
              </a:lnSpc>
              <a:spcBef>
                <a:spcPct val="0"/>
              </a:spcBef>
              <a:spcAft>
                <a:spcPct val="0"/>
              </a:spcAft>
              <a:buClr>
                <a:srgbClr val="990000"/>
              </a:buClr>
              <a:buSzPct val="80000"/>
              <a:buFont typeface="Times" pitchFamily="29" charset="0"/>
              <a:buNone/>
              <a:tabLst/>
            </a:pPr>
            <a:endParaRPr kumimoji="0" lang="da-DK" sz="1400" b="0" i="0" u="none" strike="noStrike" cap="none" normalizeH="0" baseline="0">
              <a:ln>
                <a:noFill/>
              </a:ln>
              <a:solidFill>
                <a:schemeClr val="tx1"/>
              </a:solidFill>
              <a:effectLst/>
              <a:latin typeface="BG Headline" pitchFamily="1" charset="0"/>
            </a:endParaRPr>
          </a:p>
        </p:txBody>
      </p:sp>
    </p:spTree>
    <p:extLst>
      <p:ext uri="{BB962C8B-B14F-4D97-AF65-F5344CB8AC3E}">
        <p14:creationId xmlns:p14="http://schemas.microsoft.com/office/powerpoint/2010/main" val="199035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80" y="363539"/>
            <a:ext cx="7083425" cy="694080"/>
          </a:xfrm>
        </p:spPr>
        <p:txBody>
          <a:bodyPr/>
          <a:lstStyle/>
          <a:p>
            <a:r>
              <a:rPr lang="da-DK" dirty="0"/>
              <a:t>New Nordic </a:t>
            </a:r>
            <a:r>
              <a:rPr lang="da-DK" dirty="0" err="1"/>
              <a:t>Leadership</a:t>
            </a:r>
            <a:endParaRPr lang="da-DK" dirty="0"/>
          </a:p>
        </p:txBody>
      </p:sp>
      <p:sp>
        <p:nvSpPr>
          <p:cNvPr id="3" name="Pladsholder til indhold 2"/>
          <p:cNvSpPr>
            <a:spLocks noGrp="1"/>
          </p:cNvSpPr>
          <p:nvPr>
            <p:ph idx="1"/>
          </p:nvPr>
        </p:nvSpPr>
        <p:spPr>
          <a:xfrm>
            <a:off x="612780" y="2270211"/>
            <a:ext cx="8024444" cy="4890150"/>
          </a:xfrm>
        </p:spPr>
        <p:txBody>
          <a:bodyPr>
            <a:normAutofit/>
          </a:bodyPr>
          <a:lstStyle/>
          <a:p>
            <a:pPr>
              <a:lnSpc>
                <a:spcPct val="100000"/>
              </a:lnSpc>
            </a:pPr>
            <a:endParaRPr lang="en-US" sz="2400" dirty="0"/>
          </a:p>
          <a:p>
            <a:pPr algn="ctr">
              <a:lnSpc>
                <a:spcPct val="100000"/>
              </a:lnSpc>
            </a:pPr>
            <a:r>
              <a:rPr lang="en-US" sz="2400" b="1" dirty="0">
                <a:effectLst>
                  <a:outerShdw blurRad="38100" dist="38100" dir="2700000" algn="tl">
                    <a:srgbClr val="000000">
                      <a:alpha val="43137"/>
                    </a:srgbClr>
                  </a:outerShdw>
                </a:effectLst>
              </a:rPr>
              <a:t>“Scandinavian management is characterized by being participatory, trust-oriented and dialogue-based, where the delegation, participation and respect for diversity are prevalent values​​.”</a:t>
            </a:r>
            <a:endParaRPr lang="da-DK" sz="2400" b="1" dirty="0">
              <a:effectLst>
                <a:outerShdw blurRad="38100" dist="38100" dir="2700000" algn="tl">
                  <a:srgbClr val="000000">
                    <a:alpha val="43137"/>
                  </a:srgbClr>
                </a:outerShdw>
              </a:effectLst>
            </a:endParaRPr>
          </a:p>
          <a:p>
            <a:pPr>
              <a:lnSpc>
                <a:spcPct val="100000"/>
              </a:lnSpc>
            </a:pPr>
            <a:endParaRPr lang="da-DK" sz="2400" dirty="0"/>
          </a:p>
        </p:txBody>
      </p:sp>
    </p:spTree>
    <p:extLst>
      <p:ext uri="{BB962C8B-B14F-4D97-AF65-F5344CB8AC3E}">
        <p14:creationId xmlns:p14="http://schemas.microsoft.com/office/powerpoint/2010/main" val="4186339510"/>
      </p:ext>
    </p:extLst>
  </p:cSld>
  <p:clrMapOvr>
    <a:masterClrMapping/>
  </p:clrMapOvr>
</p:sld>
</file>

<file path=ppt/theme/theme1.xml><?xml version="1.0" encoding="utf-8"?>
<a:theme xmlns:a="http://schemas.openxmlformats.org/drawingml/2006/main" name="HUCAMA Standarddesign">
  <a:themeElements>
    <a:clrScheme name="HUCAMA">
      <a:dk1>
        <a:srgbClr val="000000"/>
      </a:dk1>
      <a:lt1>
        <a:srgbClr val="FFFFFF"/>
      </a:lt1>
      <a:dk2>
        <a:srgbClr val="404040"/>
      </a:dk2>
      <a:lt2>
        <a:srgbClr val="FFFFFF"/>
      </a:lt2>
      <a:accent1>
        <a:srgbClr val="000041"/>
      </a:accent1>
      <a:accent2>
        <a:srgbClr val="BFCB26"/>
      </a:accent2>
      <a:accent3>
        <a:srgbClr val="660066"/>
      </a:accent3>
      <a:accent4>
        <a:srgbClr val="4291E8"/>
      </a:accent4>
      <a:accent5>
        <a:srgbClr val="FF6600"/>
      </a:accent5>
      <a:accent6>
        <a:srgbClr val="9FD6F1"/>
      </a:accent6>
      <a:hlink>
        <a:srgbClr val="404040"/>
      </a:hlink>
      <a:folHlink>
        <a:srgbClr val="646464"/>
      </a:folHlink>
    </a:clrScheme>
    <a:fontScheme name="Standarddesign">
      <a:majorFont>
        <a:latin typeface="Kontrapunkt-Bold"/>
        <a:ea typeface=""/>
        <a:cs typeface=""/>
      </a:majorFont>
      <a:minorFont>
        <a:latin typeface="Kontrapunkt-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87278" tIns="43639" rIns="87278" bIns="43639" numCol="1" rtlCol="0" anchor="t" anchorCtr="0" compatLnSpc="1">
        <a:prstTxWarp prst="textNoShape">
          <a:avLst/>
        </a:prstTxWarp>
      </a:bodyPr>
      <a:lstStyle>
        <a:defPPr marL="279400" marR="0" indent="-279400" algn="l" defTabSz="873125" rtl="0" eaLnBrk="0" fontAlgn="base" latinLnBrk="0" hangingPunct="0">
          <a:lnSpc>
            <a:spcPts val="3600"/>
          </a:lnSpc>
          <a:spcBef>
            <a:spcPct val="0"/>
          </a:spcBef>
          <a:spcAft>
            <a:spcPct val="0"/>
          </a:spcAft>
          <a:buClr>
            <a:srgbClr val="990000"/>
          </a:buClr>
          <a:buSzPct val="80000"/>
          <a:buFont typeface="Times" pitchFamily="29" charset="0"/>
          <a:buNone/>
          <a:tabLst/>
          <a:defRPr kumimoji="0" sz="1400" b="0" i="0" u="none" strike="noStrike" cap="none" normalizeH="0" baseline="0">
            <a:ln>
              <a:noFill/>
            </a:ln>
            <a:solidFill>
              <a:schemeClr val="tx1"/>
            </a:solidFill>
            <a:effectLst/>
            <a:latin typeface="BG Headline"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7278" tIns="43639" rIns="87278" bIns="43639" numCol="1" anchor="t" anchorCtr="0" compatLnSpc="1">
        <a:prstTxWarp prst="textNoShape">
          <a:avLst/>
        </a:prstTxWarp>
      </a:bodyPr>
      <a:lstStyle>
        <a:defPPr marL="279400" marR="0" indent="-279400" algn="l" defTabSz="873125" rtl="0" eaLnBrk="0" fontAlgn="base" latinLnBrk="0" hangingPunct="0">
          <a:lnSpc>
            <a:spcPts val="3600"/>
          </a:lnSpc>
          <a:spcBef>
            <a:spcPct val="0"/>
          </a:spcBef>
          <a:spcAft>
            <a:spcPct val="0"/>
          </a:spcAft>
          <a:buClr>
            <a:srgbClr val="990000"/>
          </a:buClr>
          <a:buSzPct val="80000"/>
          <a:buFont typeface="Times" pitchFamily="29" charset="0"/>
          <a:buNone/>
          <a:tabLst/>
          <a:defRPr kumimoji="0" lang="en-GB" sz="1400" b="0" i="0" u="none" strike="noStrike" cap="none" normalizeH="0" baseline="0">
            <a:ln>
              <a:noFill/>
            </a:ln>
            <a:solidFill>
              <a:schemeClr val="tx1"/>
            </a:solidFill>
            <a:effectLst/>
            <a:latin typeface="BG Headline" pitchFamily="1" charset="0"/>
          </a:defRPr>
        </a:defPPr>
      </a:lstStyle>
    </a:ln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FFFFFF"/>
        </a:lt2>
        <a:accent1>
          <a:srgbClr val="999999"/>
        </a:accent1>
        <a:accent2>
          <a:srgbClr val="003349"/>
        </a:accent2>
        <a:accent3>
          <a:srgbClr val="FFFFFF"/>
        </a:accent3>
        <a:accent4>
          <a:srgbClr val="000000"/>
        </a:accent4>
        <a:accent5>
          <a:srgbClr val="CACACA"/>
        </a:accent5>
        <a:accent6>
          <a:srgbClr val="002D41"/>
        </a:accent6>
        <a:hlink>
          <a:srgbClr val="CCCCCC"/>
        </a:hlink>
        <a:folHlink>
          <a:srgbClr val="0061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UCAMA Standarddesign">
  <a:themeElements>
    <a:clrScheme name="HUCAMA">
      <a:dk1>
        <a:srgbClr val="000000"/>
      </a:dk1>
      <a:lt1>
        <a:srgbClr val="FFFFFF"/>
      </a:lt1>
      <a:dk2>
        <a:srgbClr val="404040"/>
      </a:dk2>
      <a:lt2>
        <a:srgbClr val="FFFFFF"/>
      </a:lt2>
      <a:accent1>
        <a:srgbClr val="000041"/>
      </a:accent1>
      <a:accent2>
        <a:srgbClr val="BFCB26"/>
      </a:accent2>
      <a:accent3>
        <a:srgbClr val="660066"/>
      </a:accent3>
      <a:accent4>
        <a:srgbClr val="4291E8"/>
      </a:accent4>
      <a:accent5>
        <a:srgbClr val="FF6600"/>
      </a:accent5>
      <a:accent6>
        <a:srgbClr val="9FD6F1"/>
      </a:accent6>
      <a:hlink>
        <a:srgbClr val="404040"/>
      </a:hlink>
      <a:folHlink>
        <a:srgbClr val="646464"/>
      </a:folHlink>
    </a:clrScheme>
    <a:fontScheme name="Standarddesign">
      <a:majorFont>
        <a:latin typeface="Kontrapunkt-Bold"/>
        <a:ea typeface=""/>
        <a:cs typeface=""/>
      </a:majorFont>
      <a:minorFont>
        <a:latin typeface="Kontrapunkt-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87278" tIns="43639" rIns="87278" bIns="43639" numCol="1" rtlCol="0" anchor="t" anchorCtr="0" compatLnSpc="1">
        <a:prstTxWarp prst="textNoShape">
          <a:avLst/>
        </a:prstTxWarp>
      </a:bodyPr>
      <a:lstStyle>
        <a:defPPr marL="279400" marR="0" indent="-279400" algn="l" defTabSz="873125" rtl="0" eaLnBrk="0" fontAlgn="base" latinLnBrk="0" hangingPunct="0">
          <a:lnSpc>
            <a:spcPts val="3600"/>
          </a:lnSpc>
          <a:spcBef>
            <a:spcPct val="0"/>
          </a:spcBef>
          <a:spcAft>
            <a:spcPct val="0"/>
          </a:spcAft>
          <a:buClr>
            <a:srgbClr val="990000"/>
          </a:buClr>
          <a:buSzPct val="80000"/>
          <a:buFont typeface="Times" pitchFamily="29" charset="0"/>
          <a:buNone/>
          <a:tabLst/>
          <a:defRPr kumimoji="0" sz="1400" b="0" i="0" u="none" strike="noStrike" cap="none" normalizeH="0" baseline="0">
            <a:ln>
              <a:noFill/>
            </a:ln>
            <a:solidFill>
              <a:schemeClr val="tx1"/>
            </a:solidFill>
            <a:effectLst/>
            <a:latin typeface="BG Headline"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7278" tIns="43639" rIns="87278" bIns="43639" numCol="1" anchor="t" anchorCtr="0" compatLnSpc="1">
        <a:prstTxWarp prst="textNoShape">
          <a:avLst/>
        </a:prstTxWarp>
      </a:bodyPr>
      <a:lstStyle>
        <a:defPPr marL="279400" marR="0" indent="-279400" algn="l" defTabSz="873125" rtl="0" eaLnBrk="0" fontAlgn="base" latinLnBrk="0" hangingPunct="0">
          <a:lnSpc>
            <a:spcPts val="3600"/>
          </a:lnSpc>
          <a:spcBef>
            <a:spcPct val="0"/>
          </a:spcBef>
          <a:spcAft>
            <a:spcPct val="0"/>
          </a:spcAft>
          <a:buClr>
            <a:srgbClr val="990000"/>
          </a:buClr>
          <a:buSzPct val="80000"/>
          <a:buFont typeface="Times" pitchFamily="29" charset="0"/>
          <a:buNone/>
          <a:tabLst/>
          <a:defRPr kumimoji="0" lang="en-GB" sz="1400" b="0" i="0" u="none" strike="noStrike" cap="none" normalizeH="0" baseline="0">
            <a:ln>
              <a:noFill/>
            </a:ln>
            <a:solidFill>
              <a:schemeClr val="tx1"/>
            </a:solidFill>
            <a:effectLst/>
            <a:latin typeface="BG Headline" pitchFamily="1" charset="0"/>
          </a:defRPr>
        </a:defPPr>
      </a:lstStyle>
    </a:ln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FFFFFF"/>
        </a:lt2>
        <a:accent1>
          <a:srgbClr val="999999"/>
        </a:accent1>
        <a:accent2>
          <a:srgbClr val="003349"/>
        </a:accent2>
        <a:accent3>
          <a:srgbClr val="FFFFFF"/>
        </a:accent3>
        <a:accent4>
          <a:srgbClr val="000000"/>
        </a:accent4>
        <a:accent5>
          <a:srgbClr val="CACACA"/>
        </a:accent5>
        <a:accent6>
          <a:srgbClr val="002D41"/>
        </a:accent6>
        <a:hlink>
          <a:srgbClr val="CCCCCC"/>
        </a:hlink>
        <a:folHlink>
          <a:srgbClr val="00618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rugerdefineret design">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3132</TotalTime>
  <Words>2126</Words>
  <Application>Microsoft Office PowerPoint</Application>
  <PresentationFormat>On-screen Show (4:3)</PresentationFormat>
  <Paragraphs>308</Paragraphs>
  <Slides>42</Slides>
  <Notes>22</Notes>
  <HiddenSlides>0</HiddenSlides>
  <MMClips>0</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42</vt:i4>
      </vt:variant>
    </vt:vector>
  </HeadingPairs>
  <TitlesOfParts>
    <vt:vector size="66" baseType="lpstr">
      <vt:lpstr>ＭＳ Ｐゴシック</vt:lpstr>
      <vt:lpstr>Arial</vt:lpstr>
      <vt:lpstr>BG Headline</vt:lpstr>
      <vt:lpstr>Calibri</vt:lpstr>
      <vt:lpstr>Calibri Light</vt:lpstr>
      <vt:lpstr>Cambria Math</vt:lpstr>
      <vt:lpstr>Garamond</vt:lpstr>
      <vt:lpstr>Garamond Premr Pro Smbd</vt:lpstr>
      <vt:lpstr>Gill Sans</vt:lpstr>
      <vt:lpstr>Helvetica</vt:lpstr>
      <vt:lpstr>Helvetica Light</vt:lpstr>
      <vt:lpstr>Helvetica Neue Light</vt:lpstr>
      <vt:lpstr>Kontrapunkt-Bold</vt:lpstr>
      <vt:lpstr>Kontrapunkt-Light</vt:lpstr>
      <vt:lpstr>Lucida Grande</vt:lpstr>
      <vt:lpstr>Lucida Sans Unicode</vt:lpstr>
      <vt:lpstr>Symbol</vt:lpstr>
      <vt:lpstr>Times</vt:lpstr>
      <vt:lpstr>Times New Roman</vt:lpstr>
      <vt:lpstr>Verdana</vt:lpstr>
      <vt:lpstr>Wingdings</vt:lpstr>
      <vt:lpstr>HUCAMA Standarddesign</vt:lpstr>
      <vt:lpstr>1_HUCAMA Standarddesign</vt:lpstr>
      <vt:lpstr>4_Brugerdefineret design</vt:lpstr>
      <vt:lpstr>Cultural analysis and leadership effectiveness  in Disruptive times  Does the Nordic have some of the solutions?  </vt:lpstr>
      <vt:lpstr>In Denmark some of us ask</vt:lpstr>
      <vt:lpstr>"When in Rome do as the Romans do."</vt:lpstr>
      <vt:lpstr>PowerPoint Presentation</vt:lpstr>
      <vt:lpstr>PowerPoint Presentation</vt:lpstr>
      <vt:lpstr>PowerPoint Presentation</vt:lpstr>
      <vt:lpstr>PowerPoint Presentation</vt:lpstr>
      <vt:lpstr>PowerPoint Presentation</vt:lpstr>
      <vt:lpstr>New Nordic Leadership</vt:lpstr>
      <vt:lpstr>Future Leadership needs</vt:lpstr>
      <vt:lpstr>Organizations as we know them are gone </vt:lpstr>
      <vt:lpstr>Disruptive times</vt:lpstr>
      <vt:lpstr>PowerPoint Presentation</vt:lpstr>
      <vt:lpstr>A framework for defining Talent</vt:lpstr>
      <vt:lpstr>A big research from a Danish international</vt:lpstr>
      <vt:lpstr>OE is driven by the managers ability to empower</vt:lpstr>
      <vt:lpstr>Empowerment project</vt:lpstr>
      <vt:lpstr>Where did we find LeadershipEmpowerment?</vt:lpstr>
      <vt:lpstr>How to regroup?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&amp; Diagnosing Your Organization’s Informal Networks</vt:lpstr>
      <vt:lpstr>PowerPoint Presentation</vt:lpstr>
      <vt:lpstr>”I have in the past 2 years experiences a larger change process or reorganization in my workplace”</vt:lpstr>
      <vt:lpstr>PowerPoint Presentation</vt:lpstr>
      <vt:lpstr>PowerPoint Presentation</vt:lpstr>
      <vt:lpstr>Empowerment project</vt:lpstr>
      <vt:lpstr>PowerPoint Presentation</vt:lpstr>
      <vt:lpstr>Our Questions</vt:lpstr>
      <vt:lpstr>PowerPoint Presentation</vt:lpstr>
      <vt:lpstr>PowerPoint Presentation</vt:lpstr>
      <vt:lpstr>PowerPoint Presentation</vt:lpstr>
      <vt:lpstr>Individuals who will grow in the right direction</vt:lpstr>
      <vt:lpstr>PowerPoint Presentation</vt:lpstr>
      <vt:lpstr>Change of culture in organization </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Michele</dc:creator>
  <cp:lastModifiedBy>Michele Guarini</cp:lastModifiedBy>
  <cp:revision>165</cp:revision>
  <cp:lastPrinted>2016-09-20T01:11:54Z</cp:lastPrinted>
  <dcterms:created xsi:type="dcterms:W3CDTF">2016-04-27T20:20:18Z</dcterms:created>
  <dcterms:modified xsi:type="dcterms:W3CDTF">2017-06-22T10:45:16Z</dcterms:modified>
</cp:coreProperties>
</file>